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media/image6.jpg" ContentType="image/jpg"/>
  <Override PartName="/ppt/media/image7.jpg" ContentType="image/jpg"/>
  <Override PartName="/ppt/media/image8.jpg" ContentType="image/jpg"/>
  <Override PartName="/ppt/media/image9.jpg" ContentType="image/jpg"/>
  <Override PartName="/ppt/media/image10.jpg" ContentType="image/jpg"/>
  <Override PartName="/ppt/media/image11.jpg" ContentType="image/jpg"/>
  <Override PartName="/ppt/media/image13.jpg" ContentType="image/jpg"/>
  <Override PartName="/ppt/media/image14.jpg" ContentType="image/jpg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media/image15.jpg" ContentType="image/jpg"/>
  <Override PartName="/ppt/media/image16.jpg" ContentType="image/jpg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media/image31.jpg" ContentType="image/jpg"/>
  <Override PartName="/ppt/media/image33.jpg" ContentType="image/jpg"/>
  <Override PartName="/ppt/media/image34.jpg" ContentType="image/jpg"/>
  <Override PartName="/ppt/media/image35.jpg" ContentType="image/jpg"/>
  <Override PartName="/ppt/media/image36.jpg" ContentType="image/jpg"/>
  <Override PartName="/ppt/media/image37.jpg" ContentType="image/jpg"/>
  <Override PartName="/ppt/media/image45.jpg" ContentType="image/jpg"/>
  <Override PartName="/ppt/media/image46.jpg" ContentType="image/jpg"/>
  <Override PartName="/ppt/media/image47.jpg" ContentType="image/jpg"/>
  <Override PartName="/ppt/media/image48.jpg" ContentType="image/jpg"/>
  <Override PartName="/ppt/media/image49.jpg" ContentType="image/jpg"/>
  <Override PartName="/ppt/media/image50.jpg" ContentType="image/jpg"/>
  <Override PartName="/ppt/media/image51.jpg" ContentType="image/jpg"/>
  <Override PartName="/ppt/media/image52.jpg" ContentType="image/jpg"/>
  <Override PartName="/ppt/media/image53.jpg" ContentType="image/jpg"/>
  <Override PartName="/ppt/media/image54.jpg" ContentType="image/jpg"/>
  <Override PartName="/ppt/media/image55.jpg" ContentType="image/jpg"/>
  <Override PartName="/ppt/media/image56.jpg" ContentType="image/jpg"/>
  <Override PartName="/ppt/media/image57.jpg" ContentType="image/jpg"/>
  <Override PartName="/ppt/media/image58.jpg" ContentType="image/jpg"/>
  <Override PartName="/ppt/media/image59.jpg" ContentType="image/jpg"/>
  <Override PartName="/ppt/media/image60.jpg" ContentType="image/jpg"/>
  <Override PartName="/ppt/media/image61.jpg" ContentType="image/jpg"/>
  <Override PartName="/ppt/media/image62.jpg" ContentType="image/jpg"/>
  <Override PartName="/ppt/media/image63.jpg" ContentType="image/jpg"/>
  <Override PartName="/ppt/media/image64.jpg" ContentType="image/jpg"/>
  <Override PartName="/ppt/media/image65.jpg" ContentType="image/jpg"/>
  <Override PartName="/ppt/media/image66.jpg" ContentType="image/jpg"/>
  <Override PartName="/ppt/media/image67.jpg" ContentType="image/jp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7" r:id="rId3"/>
    <p:sldId id="301" r:id="rId4"/>
    <p:sldId id="258" r:id="rId5"/>
    <p:sldId id="264" r:id="rId6"/>
    <p:sldId id="265" r:id="rId7"/>
    <p:sldId id="260" r:id="rId8"/>
    <p:sldId id="299" r:id="rId9"/>
    <p:sldId id="296" r:id="rId10"/>
    <p:sldId id="297" r:id="rId11"/>
    <p:sldId id="295" r:id="rId12"/>
    <p:sldId id="298" r:id="rId13"/>
    <p:sldId id="259" r:id="rId14"/>
    <p:sldId id="261" r:id="rId15"/>
    <p:sldId id="262" r:id="rId16"/>
    <p:sldId id="263" r:id="rId17"/>
    <p:sldId id="266" r:id="rId18"/>
    <p:sldId id="267" r:id="rId19"/>
    <p:sldId id="268" r:id="rId20"/>
    <p:sldId id="300" r:id="rId21"/>
    <p:sldId id="279" r:id="rId22"/>
    <p:sldId id="270" r:id="rId23"/>
    <p:sldId id="278" r:id="rId24"/>
    <p:sldId id="271" r:id="rId25"/>
    <p:sldId id="274" r:id="rId26"/>
    <p:sldId id="273" r:id="rId27"/>
    <p:sldId id="277" r:id="rId28"/>
    <p:sldId id="275" r:id="rId29"/>
    <p:sldId id="280" r:id="rId30"/>
    <p:sldId id="282" r:id="rId31"/>
    <p:sldId id="281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7EBE4FF-383A-42E2-A2DE-84023A498A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7FC28D4-66E8-4FDB-8F04-7691C4BA475A}">
      <dgm:prSet/>
      <dgm:spPr/>
      <dgm:t>
        <a:bodyPr/>
        <a:lstStyle/>
        <a:p>
          <a:r>
            <a:rPr lang="zh-CN"/>
            <a:t>李石峰</a:t>
          </a:r>
        </a:p>
      </dgm:t>
    </dgm:pt>
    <dgm:pt modelId="{807C012F-4DCD-4A1B-90AA-9217BD00718B}" type="parTrans" cxnId="{AF74DF83-3EB6-4C7A-8680-7F692D14B40B}">
      <dgm:prSet/>
      <dgm:spPr/>
      <dgm:t>
        <a:bodyPr/>
        <a:lstStyle/>
        <a:p>
          <a:endParaRPr lang="zh-CN" altLang="en-US"/>
        </a:p>
      </dgm:t>
    </dgm:pt>
    <dgm:pt modelId="{78207BA1-4463-4261-AC3F-971BC2827E5D}" type="sibTrans" cxnId="{AF74DF83-3EB6-4C7A-8680-7F692D14B40B}">
      <dgm:prSet/>
      <dgm:spPr/>
      <dgm:t>
        <a:bodyPr/>
        <a:lstStyle/>
        <a:p>
          <a:endParaRPr lang="zh-CN" altLang="en-US"/>
        </a:p>
      </dgm:t>
    </dgm:pt>
    <dgm:pt modelId="{B5A9BC6E-8056-46B3-A347-2318868B781F}">
      <dgm:prSet/>
      <dgm:spPr/>
      <dgm:t>
        <a:bodyPr/>
        <a:lstStyle/>
        <a:p>
          <a:r>
            <a:rPr lang="zh-CN" dirty="0"/>
            <a:t>联系方式：</a:t>
          </a:r>
          <a:r>
            <a:rPr lang="en-US" dirty="0"/>
            <a:t>18940480775</a:t>
          </a:r>
          <a:endParaRPr lang="zh-CN" dirty="0"/>
        </a:p>
      </dgm:t>
    </dgm:pt>
    <dgm:pt modelId="{1F297B68-50D9-43E4-9F58-E1A15BB62517}" type="parTrans" cxnId="{BCCA6BC3-5BC7-4FEB-8783-5BC880A878DE}">
      <dgm:prSet/>
      <dgm:spPr/>
      <dgm:t>
        <a:bodyPr/>
        <a:lstStyle/>
        <a:p>
          <a:endParaRPr lang="zh-CN" altLang="en-US"/>
        </a:p>
      </dgm:t>
    </dgm:pt>
    <dgm:pt modelId="{6EE7F32E-0A14-4F91-8650-81A8D837CFC3}" type="sibTrans" cxnId="{BCCA6BC3-5BC7-4FEB-8783-5BC880A878DE}">
      <dgm:prSet/>
      <dgm:spPr/>
      <dgm:t>
        <a:bodyPr/>
        <a:lstStyle/>
        <a:p>
          <a:endParaRPr lang="zh-CN" altLang="en-US"/>
        </a:p>
      </dgm:t>
    </dgm:pt>
    <dgm:pt modelId="{887EDC7B-A146-4A8B-A11B-F2268A14A0B7}">
      <dgm:prSet/>
      <dgm:spPr/>
      <dgm:t>
        <a:bodyPr/>
        <a:lstStyle/>
        <a:p>
          <a:r>
            <a:rPr lang="zh-CN"/>
            <a:t>教研室：</a:t>
          </a:r>
          <a:r>
            <a:rPr lang="en-US"/>
            <a:t>A316</a:t>
          </a:r>
          <a:endParaRPr lang="zh-CN"/>
        </a:p>
      </dgm:t>
    </dgm:pt>
    <dgm:pt modelId="{BA8510FE-0B19-4318-BCEB-9391A1FD314B}" type="parTrans" cxnId="{F951EC9D-F272-4330-928C-39D83C534104}">
      <dgm:prSet/>
      <dgm:spPr/>
      <dgm:t>
        <a:bodyPr/>
        <a:lstStyle/>
        <a:p>
          <a:endParaRPr lang="zh-CN" altLang="en-US"/>
        </a:p>
      </dgm:t>
    </dgm:pt>
    <dgm:pt modelId="{9DA25FD8-667A-4E08-9C44-C128A576B5A8}" type="sibTrans" cxnId="{F951EC9D-F272-4330-928C-39D83C534104}">
      <dgm:prSet/>
      <dgm:spPr/>
      <dgm:t>
        <a:bodyPr/>
        <a:lstStyle/>
        <a:p>
          <a:endParaRPr lang="zh-CN" altLang="en-US"/>
        </a:p>
      </dgm:t>
    </dgm:pt>
    <dgm:pt modelId="{1FBAEABB-80FC-4600-9A66-2A1A2A83E15C}">
      <dgm:prSet/>
      <dgm:spPr/>
      <dgm:t>
        <a:bodyPr/>
        <a:lstStyle/>
        <a:p>
          <a:r>
            <a:rPr lang="zh-CN" altLang="en-US" dirty="0"/>
            <a:t>网站：</a:t>
          </a:r>
          <a:r>
            <a:rPr lang="en-US" altLang="zh-CN" dirty="0"/>
            <a:t>https://github.com/limax2008/</a:t>
          </a:r>
          <a:endParaRPr lang="zh-CN" dirty="0"/>
        </a:p>
      </dgm:t>
    </dgm:pt>
    <dgm:pt modelId="{006EFBC4-F7AC-4061-9787-EDF698550263}" type="parTrans" cxnId="{A68C18EF-9011-436A-B548-1AC0CC08BA06}">
      <dgm:prSet/>
      <dgm:spPr/>
      <dgm:t>
        <a:bodyPr/>
        <a:lstStyle/>
        <a:p>
          <a:endParaRPr lang="zh-CN" altLang="en-US"/>
        </a:p>
      </dgm:t>
    </dgm:pt>
    <dgm:pt modelId="{2A77874B-D22B-4CB0-841A-166D13F0FED4}" type="sibTrans" cxnId="{A68C18EF-9011-436A-B548-1AC0CC08BA06}">
      <dgm:prSet/>
      <dgm:spPr/>
      <dgm:t>
        <a:bodyPr/>
        <a:lstStyle/>
        <a:p>
          <a:endParaRPr lang="zh-CN" altLang="en-US"/>
        </a:p>
      </dgm:t>
    </dgm:pt>
    <dgm:pt modelId="{DFFA1D67-82EF-4814-A22C-B374E1402817}" type="pres">
      <dgm:prSet presAssocID="{97EBE4FF-383A-42E2-A2DE-84023A498ADC}" presName="linear" presStyleCnt="0">
        <dgm:presLayoutVars>
          <dgm:animLvl val="lvl"/>
          <dgm:resizeHandles val="exact"/>
        </dgm:presLayoutVars>
      </dgm:prSet>
      <dgm:spPr/>
    </dgm:pt>
    <dgm:pt modelId="{56934A1B-9800-40B6-A133-5690A20A09B9}" type="pres">
      <dgm:prSet presAssocID="{E7FC28D4-66E8-4FDB-8F04-7691C4BA475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5501220-76B9-427F-A1AF-5F261B686022}" type="pres">
      <dgm:prSet presAssocID="{78207BA1-4463-4261-AC3F-971BC2827E5D}" presName="spacer" presStyleCnt="0"/>
      <dgm:spPr/>
    </dgm:pt>
    <dgm:pt modelId="{FAF616D8-8F25-4451-983A-0B211A006A54}" type="pres">
      <dgm:prSet presAssocID="{B5A9BC6E-8056-46B3-A347-2318868B78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B5B107-122C-4CAF-838D-51BCDF7B9BCF}" type="pres">
      <dgm:prSet presAssocID="{6EE7F32E-0A14-4F91-8650-81A8D837CFC3}" presName="spacer" presStyleCnt="0"/>
      <dgm:spPr/>
    </dgm:pt>
    <dgm:pt modelId="{97510EE1-5EEB-40E2-A422-FF086063AC20}" type="pres">
      <dgm:prSet presAssocID="{887EDC7B-A146-4A8B-A11B-F2268A14A0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CC457D14-01A0-4D42-B55E-CBE88DE0464B}" type="pres">
      <dgm:prSet presAssocID="{9DA25FD8-667A-4E08-9C44-C128A576B5A8}" presName="spacer" presStyleCnt="0"/>
      <dgm:spPr/>
    </dgm:pt>
    <dgm:pt modelId="{96F33F9A-AA69-4977-863E-B639F0FB441A}" type="pres">
      <dgm:prSet presAssocID="{1FBAEABB-80FC-4600-9A66-2A1A2A83E15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32234E2C-B6D0-4660-B660-73BCC8D3EAFB}" type="presOf" srcId="{97EBE4FF-383A-42E2-A2DE-84023A498ADC}" destId="{DFFA1D67-82EF-4814-A22C-B374E1402817}" srcOrd="0" destOrd="0" presId="urn:microsoft.com/office/officeart/2005/8/layout/vList2"/>
    <dgm:cxn modelId="{AF74DF83-3EB6-4C7A-8680-7F692D14B40B}" srcId="{97EBE4FF-383A-42E2-A2DE-84023A498ADC}" destId="{E7FC28D4-66E8-4FDB-8F04-7691C4BA475A}" srcOrd="0" destOrd="0" parTransId="{807C012F-4DCD-4A1B-90AA-9217BD00718B}" sibTransId="{78207BA1-4463-4261-AC3F-971BC2827E5D}"/>
    <dgm:cxn modelId="{F951EC9D-F272-4330-928C-39D83C534104}" srcId="{97EBE4FF-383A-42E2-A2DE-84023A498ADC}" destId="{887EDC7B-A146-4A8B-A11B-F2268A14A0B7}" srcOrd="2" destOrd="0" parTransId="{BA8510FE-0B19-4318-BCEB-9391A1FD314B}" sibTransId="{9DA25FD8-667A-4E08-9C44-C128A576B5A8}"/>
    <dgm:cxn modelId="{71893B9E-D323-4676-9EB8-3FAA42DC098D}" type="presOf" srcId="{E7FC28D4-66E8-4FDB-8F04-7691C4BA475A}" destId="{56934A1B-9800-40B6-A133-5690A20A09B9}" srcOrd="0" destOrd="0" presId="urn:microsoft.com/office/officeart/2005/8/layout/vList2"/>
    <dgm:cxn modelId="{6E10D7AF-096C-44B7-A332-5EBF3244F870}" type="presOf" srcId="{B5A9BC6E-8056-46B3-A347-2318868B781F}" destId="{FAF616D8-8F25-4451-983A-0B211A006A54}" srcOrd="0" destOrd="0" presId="urn:microsoft.com/office/officeart/2005/8/layout/vList2"/>
    <dgm:cxn modelId="{BCCA6BC3-5BC7-4FEB-8783-5BC880A878DE}" srcId="{97EBE4FF-383A-42E2-A2DE-84023A498ADC}" destId="{B5A9BC6E-8056-46B3-A347-2318868B781F}" srcOrd="1" destOrd="0" parTransId="{1F297B68-50D9-43E4-9F58-E1A15BB62517}" sibTransId="{6EE7F32E-0A14-4F91-8650-81A8D837CFC3}"/>
    <dgm:cxn modelId="{6098C7E7-15E0-4E0C-894F-A313BBB49D16}" type="presOf" srcId="{1FBAEABB-80FC-4600-9A66-2A1A2A83E15C}" destId="{96F33F9A-AA69-4977-863E-B639F0FB441A}" srcOrd="0" destOrd="0" presId="urn:microsoft.com/office/officeart/2005/8/layout/vList2"/>
    <dgm:cxn modelId="{C7F71FE9-9C65-4E88-A064-05C962126451}" type="presOf" srcId="{887EDC7B-A146-4A8B-A11B-F2268A14A0B7}" destId="{97510EE1-5EEB-40E2-A422-FF086063AC20}" srcOrd="0" destOrd="0" presId="urn:microsoft.com/office/officeart/2005/8/layout/vList2"/>
    <dgm:cxn modelId="{A68C18EF-9011-436A-B548-1AC0CC08BA06}" srcId="{97EBE4FF-383A-42E2-A2DE-84023A498ADC}" destId="{1FBAEABB-80FC-4600-9A66-2A1A2A83E15C}" srcOrd="3" destOrd="0" parTransId="{006EFBC4-F7AC-4061-9787-EDF698550263}" sibTransId="{2A77874B-D22B-4CB0-841A-166D13F0FED4}"/>
    <dgm:cxn modelId="{D21B456C-439F-4A1B-A64A-1892A8BADF2A}" type="presParOf" srcId="{DFFA1D67-82EF-4814-A22C-B374E1402817}" destId="{56934A1B-9800-40B6-A133-5690A20A09B9}" srcOrd="0" destOrd="0" presId="urn:microsoft.com/office/officeart/2005/8/layout/vList2"/>
    <dgm:cxn modelId="{C292B18A-185A-48AA-A769-3D3A44CDB6F6}" type="presParOf" srcId="{DFFA1D67-82EF-4814-A22C-B374E1402817}" destId="{D5501220-76B9-427F-A1AF-5F261B686022}" srcOrd="1" destOrd="0" presId="urn:microsoft.com/office/officeart/2005/8/layout/vList2"/>
    <dgm:cxn modelId="{07FE31FC-996B-4DBD-B493-EAE11B419092}" type="presParOf" srcId="{DFFA1D67-82EF-4814-A22C-B374E1402817}" destId="{FAF616D8-8F25-4451-983A-0B211A006A54}" srcOrd="2" destOrd="0" presId="urn:microsoft.com/office/officeart/2005/8/layout/vList2"/>
    <dgm:cxn modelId="{46C14C54-311E-40F0-868C-408B32B5ED85}" type="presParOf" srcId="{DFFA1D67-82EF-4814-A22C-B374E1402817}" destId="{0CB5B107-122C-4CAF-838D-51BCDF7B9BCF}" srcOrd="3" destOrd="0" presId="urn:microsoft.com/office/officeart/2005/8/layout/vList2"/>
    <dgm:cxn modelId="{D5A38725-74FE-4152-8620-F7EB425C1F19}" type="presParOf" srcId="{DFFA1D67-82EF-4814-A22C-B374E1402817}" destId="{97510EE1-5EEB-40E2-A422-FF086063AC20}" srcOrd="4" destOrd="0" presId="urn:microsoft.com/office/officeart/2005/8/layout/vList2"/>
    <dgm:cxn modelId="{97C0D083-CE3C-4FC2-B552-11D91598C1F1}" type="presParOf" srcId="{DFFA1D67-82EF-4814-A22C-B374E1402817}" destId="{CC457D14-01A0-4D42-B55E-CBE88DE0464B}" srcOrd="5" destOrd="0" presId="urn:microsoft.com/office/officeart/2005/8/layout/vList2"/>
    <dgm:cxn modelId="{59F092C0-1D2D-4119-BCF6-A36FAF46E1FD}" type="presParOf" srcId="{DFFA1D67-82EF-4814-A22C-B374E1402817}" destId="{96F33F9A-AA69-4977-863E-B639F0FB441A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36B8B0A-B6A6-4498-AEF0-D591D7F4DC9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E2F24AF4-527D-461D-9216-F513D660DE0D}">
      <dgm:prSet/>
      <dgm:spPr/>
      <dgm:t>
        <a:bodyPr/>
        <a:lstStyle/>
        <a:p>
          <a:r>
            <a:rPr lang="zh-CN"/>
            <a:t>人工智能、机器学习定义</a:t>
          </a:r>
        </a:p>
      </dgm:t>
    </dgm:pt>
    <dgm:pt modelId="{9E172508-0829-4A0A-B265-502998EBCB12}" type="parTrans" cxnId="{D532ED08-1DE1-46CD-B465-CE70C1F92D98}">
      <dgm:prSet/>
      <dgm:spPr/>
      <dgm:t>
        <a:bodyPr/>
        <a:lstStyle/>
        <a:p>
          <a:endParaRPr lang="zh-CN" altLang="en-US"/>
        </a:p>
      </dgm:t>
    </dgm:pt>
    <dgm:pt modelId="{8917E0B0-3433-48C5-9A11-AC036B7BC67C}" type="sibTrans" cxnId="{D532ED08-1DE1-46CD-B465-CE70C1F92D98}">
      <dgm:prSet/>
      <dgm:spPr/>
      <dgm:t>
        <a:bodyPr/>
        <a:lstStyle/>
        <a:p>
          <a:endParaRPr lang="zh-CN" altLang="en-US"/>
        </a:p>
      </dgm:t>
    </dgm:pt>
    <dgm:pt modelId="{2E632156-E1CC-4810-9DF3-87200ED4D308}">
      <dgm:prSet/>
      <dgm:spPr/>
      <dgm:t>
        <a:bodyPr/>
        <a:lstStyle/>
        <a:p>
          <a:r>
            <a:rPr lang="zh-CN"/>
            <a:t>人工智能发展史</a:t>
          </a:r>
        </a:p>
      </dgm:t>
    </dgm:pt>
    <dgm:pt modelId="{D7893161-2273-4D62-B95B-1E6B11B5628A}" type="parTrans" cxnId="{DF9A05EF-4351-4631-9C7E-21382789BE1D}">
      <dgm:prSet/>
      <dgm:spPr/>
      <dgm:t>
        <a:bodyPr/>
        <a:lstStyle/>
        <a:p>
          <a:endParaRPr lang="zh-CN" altLang="en-US"/>
        </a:p>
      </dgm:t>
    </dgm:pt>
    <dgm:pt modelId="{59D293F9-7B06-4850-B03F-A29E96795680}" type="sibTrans" cxnId="{DF9A05EF-4351-4631-9C7E-21382789BE1D}">
      <dgm:prSet/>
      <dgm:spPr/>
      <dgm:t>
        <a:bodyPr/>
        <a:lstStyle/>
        <a:p>
          <a:endParaRPr lang="zh-CN" altLang="en-US"/>
        </a:p>
      </dgm:t>
    </dgm:pt>
    <dgm:pt modelId="{2B8C3BAC-CBEC-4F94-A4E8-708A4DC36D03}">
      <dgm:prSet/>
      <dgm:spPr/>
      <dgm:t>
        <a:bodyPr/>
        <a:lstStyle/>
        <a:p>
          <a:r>
            <a:rPr lang="zh-CN"/>
            <a:t>人工智能行业发展</a:t>
          </a:r>
        </a:p>
      </dgm:t>
    </dgm:pt>
    <dgm:pt modelId="{81DB1131-54F7-4EB0-AFBD-CAA48C2BA2F9}" type="parTrans" cxnId="{D136C968-1257-4BCE-86BC-60AD26CC6B2E}">
      <dgm:prSet/>
      <dgm:spPr/>
      <dgm:t>
        <a:bodyPr/>
        <a:lstStyle/>
        <a:p>
          <a:endParaRPr lang="zh-CN" altLang="en-US"/>
        </a:p>
      </dgm:t>
    </dgm:pt>
    <dgm:pt modelId="{B3CE4056-0A26-4370-AEE2-8253C5D312BC}" type="sibTrans" cxnId="{D136C968-1257-4BCE-86BC-60AD26CC6B2E}">
      <dgm:prSet/>
      <dgm:spPr/>
      <dgm:t>
        <a:bodyPr/>
        <a:lstStyle/>
        <a:p>
          <a:endParaRPr lang="zh-CN" altLang="en-US"/>
        </a:p>
      </dgm:t>
    </dgm:pt>
    <dgm:pt modelId="{B539E960-7262-4224-9AD6-56AA5972F657}" type="pres">
      <dgm:prSet presAssocID="{E36B8B0A-B6A6-4498-AEF0-D591D7F4DC96}" presName="linear" presStyleCnt="0">
        <dgm:presLayoutVars>
          <dgm:animLvl val="lvl"/>
          <dgm:resizeHandles val="exact"/>
        </dgm:presLayoutVars>
      </dgm:prSet>
      <dgm:spPr/>
    </dgm:pt>
    <dgm:pt modelId="{D95EA268-3B22-4C0F-B08C-E38AC796ECA5}" type="pres">
      <dgm:prSet presAssocID="{E2F24AF4-527D-461D-9216-F513D660DE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BC6CB8C-DFB1-4993-AA3D-4498AA8DCEE4}" type="pres">
      <dgm:prSet presAssocID="{8917E0B0-3433-48C5-9A11-AC036B7BC67C}" presName="spacer" presStyleCnt="0"/>
      <dgm:spPr/>
    </dgm:pt>
    <dgm:pt modelId="{2FC4B81E-88F6-4B2D-BA59-9F06DEE4C338}" type="pres">
      <dgm:prSet presAssocID="{2E632156-E1CC-4810-9DF3-87200ED4D3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9597A57-552E-4027-B0F7-5AB2E5759B83}" type="pres">
      <dgm:prSet presAssocID="{59D293F9-7B06-4850-B03F-A29E96795680}" presName="spacer" presStyleCnt="0"/>
      <dgm:spPr/>
    </dgm:pt>
    <dgm:pt modelId="{DBC304BC-9C96-40DC-9305-6569E5EA7CCF}" type="pres">
      <dgm:prSet presAssocID="{2B8C3BAC-CBEC-4F94-A4E8-708A4DC36D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532ED08-1DE1-46CD-B465-CE70C1F92D98}" srcId="{E36B8B0A-B6A6-4498-AEF0-D591D7F4DC96}" destId="{E2F24AF4-527D-461D-9216-F513D660DE0D}" srcOrd="0" destOrd="0" parTransId="{9E172508-0829-4A0A-B265-502998EBCB12}" sibTransId="{8917E0B0-3433-48C5-9A11-AC036B7BC67C}"/>
    <dgm:cxn modelId="{1CEF2D15-F2B7-48BB-819F-4E9B09732033}" type="presOf" srcId="{E36B8B0A-B6A6-4498-AEF0-D591D7F4DC96}" destId="{B539E960-7262-4224-9AD6-56AA5972F657}" srcOrd="0" destOrd="0" presId="urn:microsoft.com/office/officeart/2005/8/layout/vList2"/>
    <dgm:cxn modelId="{D136C968-1257-4BCE-86BC-60AD26CC6B2E}" srcId="{E36B8B0A-B6A6-4498-AEF0-D591D7F4DC96}" destId="{2B8C3BAC-CBEC-4F94-A4E8-708A4DC36D03}" srcOrd="2" destOrd="0" parTransId="{81DB1131-54F7-4EB0-AFBD-CAA48C2BA2F9}" sibTransId="{B3CE4056-0A26-4370-AEE2-8253C5D312BC}"/>
    <dgm:cxn modelId="{4F791771-F16C-4835-B05C-7DCEACE123E9}" type="presOf" srcId="{2E632156-E1CC-4810-9DF3-87200ED4D308}" destId="{2FC4B81E-88F6-4B2D-BA59-9F06DEE4C338}" srcOrd="0" destOrd="0" presId="urn:microsoft.com/office/officeart/2005/8/layout/vList2"/>
    <dgm:cxn modelId="{173F8E57-2D6C-4E91-BF25-8E2FAB6C4D45}" type="presOf" srcId="{2B8C3BAC-CBEC-4F94-A4E8-708A4DC36D03}" destId="{DBC304BC-9C96-40DC-9305-6569E5EA7CCF}" srcOrd="0" destOrd="0" presId="urn:microsoft.com/office/officeart/2005/8/layout/vList2"/>
    <dgm:cxn modelId="{0552A096-F5A8-4C23-9983-A91DE866677C}" type="presOf" srcId="{E2F24AF4-527D-461D-9216-F513D660DE0D}" destId="{D95EA268-3B22-4C0F-B08C-E38AC796ECA5}" srcOrd="0" destOrd="0" presId="urn:microsoft.com/office/officeart/2005/8/layout/vList2"/>
    <dgm:cxn modelId="{DF9A05EF-4351-4631-9C7E-21382789BE1D}" srcId="{E36B8B0A-B6A6-4498-AEF0-D591D7F4DC96}" destId="{2E632156-E1CC-4810-9DF3-87200ED4D308}" srcOrd="1" destOrd="0" parTransId="{D7893161-2273-4D62-B95B-1E6B11B5628A}" sibTransId="{59D293F9-7B06-4850-B03F-A29E96795680}"/>
    <dgm:cxn modelId="{931295D0-8D08-4CDB-9145-D510C68A118F}" type="presParOf" srcId="{B539E960-7262-4224-9AD6-56AA5972F657}" destId="{D95EA268-3B22-4C0F-B08C-E38AC796ECA5}" srcOrd="0" destOrd="0" presId="urn:microsoft.com/office/officeart/2005/8/layout/vList2"/>
    <dgm:cxn modelId="{5C6AA9AA-7FD4-4D0A-8F9F-0D7827AF66E0}" type="presParOf" srcId="{B539E960-7262-4224-9AD6-56AA5972F657}" destId="{9BC6CB8C-DFB1-4993-AA3D-4498AA8DCEE4}" srcOrd="1" destOrd="0" presId="urn:microsoft.com/office/officeart/2005/8/layout/vList2"/>
    <dgm:cxn modelId="{8AC96C26-1DF3-4C85-BD54-8BFAA75A7D9A}" type="presParOf" srcId="{B539E960-7262-4224-9AD6-56AA5972F657}" destId="{2FC4B81E-88F6-4B2D-BA59-9F06DEE4C338}" srcOrd="2" destOrd="0" presId="urn:microsoft.com/office/officeart/2005/8/layout/vList2"/>
    <dgm:cxn modelId="{6E56D876-EE0D-4556-BE42-B6D87BDECC89}" type="presParOf" srcId="{B539E960-7262-4224-9AD6-56AA5972F657}" destId="{A9597A57-552E-4027-B0F7-5AB2E5759B83}" srcOrd="3" destOrd="0" presId="urn:microsoft.com/office/officeart/2005/8/layout/vList2"/>
    <dgm:cxn modelId="{5D6FF75E-B883-4011-A912-1527C3A23FAB}" type="presParOf" srcId="{B539E960-7262-4224-9AD6-56AA5972F657}" destId="{DBC304BC-9C96-40DC-9305-6569E5EA7C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782AA4B-3A20-4C12-903E-0D8B53146DB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8D472A09-EEB9-4A74-ACE8-DEA3ED8A8403}">
      <dgm:prSet/>
      <dgm:spPr/>
      <dgm:t>
        <a:bodyPr/>
        <a:lstStyle/>
        <a:p>
          <a:r>
            <a:rPr lang="zh-CN" b="1" dirty="0"/>
            <a:t>人工智能大师</a:t>
          </a:r>
          <a:r>
            <a:rPr lang="en-US" dirty="0"/>
            <a:t>Herb</a:t>
          </a:r>
          <a:r>
            <a:rPr lang="zh-CN" dirty="0"/>
            <a:t> </a:t>
          </a:r>
          <a:r>
            <a:rPr lang="en-US" dirty="0"/>
            <a:t>Simon</a:t>
          </a:r>
          <a:r>
            <a:rPr lang="zh-CN" b="1" dirty="0"/>
            <a:t>这样定义学习：</a:t>
          </a:r>
          <a:endParaRPr lang="zh-CN" dirty="0"/>
        </a:p>
      </dgm:t>
    </dgm:pt>
    <dgm:pt modelId="{4F1DFDBE-1612-4FC4-95EA-DF639A4FB060}" type="parTrans" cxnId="{1B43BE8B-F822-4779-9851-CE5D05297D98}">
      <dgm:prSet/>
      <dgm:spPr/>
      <dgm:t>
        <a:bodyPr/>
        <a:lstStyle/>
        <a:p>
          <a:endParaRPr lang="zh-CN" altLang="en-US"/>
        </a:p>
      </dgm:t>
    </dgm:pt>
    <dgm:pt modelId="{23137DFF-27A2-4D68-AC5D-680E45A7111A}" type="sibTrans" cxnId="{1B43BE8B-F822-4779-9851-CE5D05297D98}">
      <dgm:prSet/>
      <dgm:spPr/>
      <dgm:t>
        <a:bodyPr/>
        <a:lstStyle/>
        <a:p>
          <a:endParaRPr lang="zh-CN" altLang="en-US"/>
        </a:p>
      </dgm:t>
    </dgm:pt>
    <dgm:pt modelId="{E2478C50-956B-490B-B860-8592CDA80B2A}">
      <dgm:prSet/>
      <dgm:spPr/>
      <dgm:t>
        <a:bodyPr/>
        <a:lstStyle/>
        <a:p>
          <a:r>
            <a:rPr lang="zh-CN" b="1" dirty="0">
              <a:solidFill>
                <a:srgbClr val="0070C0"/>
              </a:solidFill>
            </a:rPr>
            <a:t>学习：</a:t>
          </a:r>
          <a:r>
            <a:rPr lang="zh-CN" b="1" dirty="0"/>
            <a:t>系统在不断重复的工作中对本身能力的增 强或改进，使得系统在下一次执行相同任务或类 似任务（指的是具有相同分布的任务）时，比现 在做的更好或效率更高。</a:t>
          </a:r>
          <a:endParaRPr lang="zh-CN" dirty="0"/>
        </a:p>
      </dgm:t>
    </dgm:pt>
    <dgm:pt modelId="{AD9A2D41-2631-4AD4-AEC9-5C6F3F21A2C2}" type="parTrans" cxnId="{CA583411-24BE-4BE7-BCF3-E04D126FA5CC}">
      <dgm:prSet/>
      <dgm:spPr/>
      <dgm:t>
        <a:bodyPr/>
        <a:lstStyle/>
        <a:p>
          <a:endParaRPr lang="zh-CN" altLang="en-US"/>
        </a:p>
      </dgm:t>
    </dgm:pt>
    <dgm:pt modelId="{A23711AD-4AB9-4DA4-A019-D293A5C8E7E3}" type="sibTrans" cxnId="{CA583411-24BE-4BE7-BCF3-E04D126FA5CC}">
      <dgm:prSet/>
      <dgm:spPr/>
      <dgm:t>
        <a:bodyPr/>
        <a:lstStyle/>
        <a:p>
          <a:endParaRPr lang="zh-CN" altLang="en-US"/>
        </a:p>
      </dgm:t>
    </dgm:pt>
    <dgm:pt modelId="{3ACE6CA1-371B-4602-A0F8-239A5A0651F9}">
      <dgm:prSet/>
      <dgm:spPr/>
      <dgm:t>
        <a:bodyPr/>
        <a:lstStyle/>
        <a:p>
          <a:r>
            <a:rPr lang="zh-CN" b="1" dirty="0">
              <a:solidFill>
                <a:srgbClr val="0070C0"/>
              </a:solidFill>
            </a:rPr>
            <a:t>机器学习：</a:t>
          </a:r>
          <a:r>
            <a:rPr lang="zh-CN" b="1" dirty="0"/>
            <a:t>通过经验提高系统自身的性能的 过程（系统自我改进）。</a:t>
          </a:r>
          <a:endParaRPr lang="zh-CN" dirty="0"/>
        </a:p>
      </dgm:t>
    </dgm:pt>
    <dgm:pt modelId="{D18B803F-53A3-4023-96CB-686B9F8D0B80}" type="parTrans" cxnId="{C7630701-B1F9-4D39-BE75-189F0F3ECE57}">
      <dgm:prSet/>
      <dgm:spPr/>
      <dgm:t>
        <a:bodyPr/>
        <a:lstStyle/>
        <a:p>
          <a:endParaRPr lang="zh-CN" altLang="en-US"/>
        </a:p>
      </dgm:t>
    </dgm:pt>
    <dgm:pt modelId="{AFEDB425-1435-4F34-A453-8BED6243B668}" type="sibTrans" cxnId="{C7630701-B1F9-4D39-BE75-189F0F3ECE57}">
      <dgm:prSet/>
      <dgm:spPr/>
      <dgm:t>
        <a:bodyPr/>
        <a:lstStyle/>
        <a:p>
          <a:endParaRPr lang="zh-CN" altLang="en-US"/>
        </a:p>
      </dgm:t>
    </dgm:pt>
    <dgm:pt modelId="{B9B966AC-5DD2-4DA0-827C-738873F6EB6E}" type="pres">
      <dgm:prSet presAssocID="{E782AA4B-3A20-4C12-903E-0D8B53146DBB}" presName="vert0" presStyleCnt="0">
        <dgm:presLayoutVars>
          <dgm:dir/>
          <dgm:animOne val="branch"/>
          <dgm:animLvl val="lvl"/>
        </dgm:presLayoutVars>
      </dgm:prSet>
      <dgm:spPr/>
    </dgm:pt>
    <dgm:pt modelId="{0EF223B2-7F89-47C7-87B6-B14BE16468EB}" type="pres">
      <dgm:prSet presAssocID="{8D472A09-EEB9-4A74-ACE8-DEA3ED8A8403}" presName="thickLine" presStyleLbl="alignNode1" presStyleIdx="0" presStyleCnt="3"/>
      <dgm:spPr/>
    </dgm:pt>
    <dgm:pt modelId="{B81DE6A3-78B6-4332-9802-C2C9BBFC578D}" type="pres">
      <dgm:prSet presAssocID="{8D472A09-EEB9-4A74-ACE8-DEA3ED8A8403}" presName="horz1" presStyleCnt="0"/>
      <dgm:spPr/>
    </dgm:pt>
    <dgm:pt modelId="{4F92C6AD-A660-4B46-A24C-606D8D191095}" type="pres">
      <dgm:prSet presAssocID="{8D472A09-EEB9-4A74-ACE8-DEA3ED8A8403}" presName="tx1" presStyleLbl="revTx" presStyleIdx="0" presStyleCnt="3"/>
      <dgm:spPr/>
    </dgm:pt>
    <dgm:pt modelId="{61028CE2-9A40-4CB1-B2E1-84A8F713663A}" type="pres">
      <dgm:prSet presAssocID="{8D472A09-EEB9-4A74-ACE8-DEA3ED8A8403}" presName="vert1" presStyleCnt="0"/>
      <dgm:spPr/>
    </dgm:pt>
    <dgm:pt modelId="{C2D0C7F7-DA70-41A4-83E2-5F11E4F4CC28}" type="pres">
      <dgm:prSet presAssocID="{E2478C50-956B-490B-B860-8592CDA80B2A}" presName="thickLine" presStyleLbl="alignNode1" presStyleIdx="1" presStyleCnt="3"/>
      <dgm:spPr/>
    </dgm:pt>
    <dgm:pt modelId="{4669A885-EAAA-4B3D-9ADF-65F451BBA39C}" type="pres">
      <dgm:prSet presAssocID="{E2478C50-956B-490B-B860-8592CDA80B2A}" presName="horz1" presStyleCnt="0"/>
      <dgm:spPr/>
    </dgm:pt>
    <dgm:pt modelId="{B6DF6737-F79D-4D9A-8D16-BCEC87C479BB}" type="pres">
      <dgm:prSet presAssocID="{E2478C50-956B-490B-B860-8592CDA80B2A}" presName="tx1" presStyleLbl="revTx" presStyleIdx="1" presStyleCnt="3"/>
      <dgm:spPr/>
    </dgm:pt>
    <dgm:pt modelId="{D65CEF86-576B-4D31-9F15-E89083DE9CBF}" type="pres">
      <dgm:prSet presAssocID="{E2478C50-956B-490B-B860-8592CDA80B2A}" presName="vert1" presStyleCnt="0"/>
      <dgm:spPr/>
    </dgm:pt>
    <dgm:pt modelId="{AEB65D8D-7816-488E-958B-7FB6893FB90F}" type="pres">
      <dgm:prSet presAssocID="{3ACE6CA1-371B-4602-A0F8-239A5A0651F9}" presName="thickLine" presStyleLbl="alignNode1" presStyleIdx="2" presStyleCnt="3"/>
      <dgm:spPr/>
    </dgm:pt>
    <dgm:pt modelId="{BB4BE07A-F6C5-4175-B1B9-FDC27A8ED365}" type="pres">
      <dgm:prSet presAssocID="{3ACE6CA1-371B-4602-A0F8-239A5A0651F9}" presName="horz1" presStyleCnt="0"/>
      <dgm:spPr/>
    </dgm:pt>
    <dgm:pt modelId="{276433DA-5F3A-435D-891F-08F28BA30263}" type="pres">
      <dgm:prSet presAssocID="{3ACE6CA1-371B-4602-A0F8-239A5A0651F9}" presName="tx1" presStyleLbl="revTx" presStyleIdx="2" presStyleCnt="3"/>
      <dgm:spPr/>
    </dgm:pt>
    <dgm:pt modelId="{8175AC23-9DA2-4770-AF42-8B56627A9E70}" type="pres">
      <dgm:prSet presAssocID="{3ACE6CA1-371B-4602-A0F8-239A5A0651F9}" presName="vert1" presStyleCnt="0"/>
      <dgm:spPr/>
    </dgm:pt>
  </dgm:ptLst>
  <dgm:cxnLst>
    <dgm:cxn modelId="{C7630701-B1F9-4D39-BE75-189F0F3ECE57}" srcId="{E782AA4B-3A20-4C12-903E-0D8B53146DBB}" destId="{3ACE6CA1-371B-4602-A0F8-239A5A0651F9}" srcOrd="2" destOrd="0" parTransId="{D18B803F-53A3-4023-96CB-686B9F8D0B80}" sibTransId="{AFEDB425-1435-4F34-A453-8BED6243B668}"/>
    <dgm:cxn modelId="{CA583411-24BE-4BE7-BCF3-E04D126FA5CC}" srcId="{E782AA4B-3A20-4C12-903E-0D8B53146DBB}" destId="{E2478C50-956B-490B-B860-8592CDA80B2A}" srcOrd="1" destOrd="0" parTransId="{AD9A2D41-2631-4AD4-AEC9-5C6F3F21A2C2}" sibTransId="{A23711AD-4AB9-4DA4-A019-D293A5C8E7E3}"/>
    <dgm:cxn modelId="{F5474B29-EA1C-4079-80D3-E3BCB1652B27}" type="presOf" srcId="{E782AA4B-3A20-4C12-903E-0D8B53146DBB}" destId="{B9B966AC-5DD2-4DA0-827C-738873F6EB6E}" srcOrd="0" destOrd="0" presId="urn:microsoft.com/office/officeart/2008/layout/LinedList"/>
    <dgm:cxn modelId="{43F56569-0C4A-47A8-9613-2684F6E75DA8}" type="presOf" srcId="{8D472A09-EEB9-4A74-ACE8-DEA3ED8A8403}" destId="{4F92C6AD-A660-4B46-A24C-606D8D191095}" srcOrd="0" destOrd="0" presId="urn:microsoft.com/office/officeart/2008/layout/LinedList"/>
    <dgm:cxn modelId="{1B43BE8B-F822-4779-9851-CE5D05297D98}" srcId="{E782AA4B-3A20-4C12-903E-0D8B53146DBB}" destId="{8D472A09-EEB9-4A74-ACE8-DEA3ED8A8403}" srcOrd="0" destOrd="0" parTransId="{4F1DFDBE-1612-4FC4-95EA-DF639A4FB060}" sibTransId="{23137DFF-27A2-4D68-AC5D-680E45A7111A}"/>
    <dgm:cxn modelId="{CFAA79A8-E7D2-49F7-8FE4-F48876A68305}" type="presOf" srcId="{E2478C50-956B-490B-B860-8592CDA80B2A}" destId="{B6DF6737-F79D-4D9A-8D16-BCEC87C479BB}" srcOrd="0" destOrd="0" presId="urn:microsoft.com/office/officeart/2008/layout/LinedList"/>
    <dgm:cxn modelId="{9DC303CC-0962-48A8-9F19-D54AF42919F3}" type="presOf" srcId="{3ACE6CA1-371B-4602-A0F8-239A5A0651F9}" destId="{276433DA-5F3A-435D-891F-08F28BA30263}" srcOrd="0" destOrd="0" presId="urn:microsoft.com/office/officeart/2008/layout/LinedList"/>
    <dgm:cxn modelId="{F2C6F9CD-DC2A-4B49-B1FF-DCBA1633AF2D}" type="presParOf" srcId="{B9B966AC-5DD2-4DA0-827C-738873F6EB6E}" destId="{0EF223B2-7F89-47C7-87B6-B14BE16468EB}" srcOrd="0" destOrd="0" presId="urn:microsoft.com/office/officeart/2008/layout/LinedList"/>
    <dgm:cxn modelId="{473E73A6-B809-4417-8C99-F2C511C004D6}" type="presParOf" srcId="{B9B966AC-5DD2-4DA0-827C-738873F6EB6E}" destId="{B81DE6A3-78B6-4332-9802-C2C9BBFC578D}" srcOrd="1" destOrd="0" presId="urn:microsoft.com/office/officeart/2008/layout/LinedList"/>
    <dgm:cxn modelId="{B4D88183-BBB9-424B-8074-200BE892C3C2}" type="presParOf" srcId="{B81DE6A3-78B6-4332-9802-C2C9BBFC578D}" destId="{4F92C6AD-A660-4B46-A24C-606D8D191095}" srcOrd="0" destOrd="0" presId="urn:microsoft.com/office/officeart/2008/layout/LinedList"/>
    <dgm:cxn modelId="{E757FAA3-08DC-4F18-A6DB-E1D670908406}" type="presParOf" srcId="{B81DE6A3-78B6-4332-9802-C2C9BBFC578D}" destId="{61028CE2-9A40-4CB1-B2E1-84A8F713663A}" srcOrd="1" destOrd="0" presId="urn:microsoft.com/office/officeart/2008/layout/LinedList"/>
    <dgm:cxn modelId="{BF606499-B3E9-4646-83F3-B244C6EDE190}" type="presParOf" srcId="{B9B966AC-5DD2-4DA0-827C-738873F6EB6E}" destId="{C2D0C7F7-DA70-41A4-83E2-5F11E4F4CC28}" srcOrd="2" destOrd="0" presId="urn:microsoft.com/office/officeart/2008/layout/LinedList"/>
    <dgm:cxn modelId="{E587DD54-004F-4C9D-9FB1-142FA3B7377C}" type="presParOf" srcId="{B9B966AC-5DD2-4DA0-827C-738873F6EB6E}" destId="{4669A885-EAAA-4B3D-9ADF-65F451BBA39C}" srcOrd="3" destOrd="0" presId="urn:microsoft.com/office/officeart/2008/layout/LinedList"/>
    <dgm:cxn modelId="{AAEB3117-7D13-43AF-87D7-19BF36D40DC9}" type="presParOf" srcId="{4669A885-EAAA-4B3D-9ADF-65F451BBA39C}" destId="{B6DF6737-F79D-4D9A-8D16-BCEC87C479BB}" srcOrd="0" destOrd="0" presId="urn:microsoft.com/office/officeart/2008/layout/LinedList"/>
    <dgm:cxn modelId="{50605646-1FC4-4365-9BC3-830683F0B025}" type="presParOf" srcId="{4669A885-EAAA-4B3D-9ADF-65F451BBA39C}" destId="{D65CEF86-576B-4D31-9F15-E89083DE9CBF}" srcOrd="1" destOrd="0" presId="urn:microsoft.com/office/officeart/2008/layout/LinedList"/>
    <dgm:cxn modelId="{D4106E31-7298-4725-B21B-8013C74D1D96}" type="presParOf" srcId="{B9B966AC-5DD2-4DA0-827C-738873F6EB6E}" destId="{AEB65D8D-7816-488E-958B-7FB6893FB90F}" srcOrd="4" destOrd="0" presId="urn:microsoft.com/office/officeart/2008/layout/LinedList"/>
    <dgm:cxn modelId="{ECE0EF95-E1DB-4B34-B705-088A8775995D}" type="presParOf" srcId="{B9B966AC-5DD2-4DA0-827C-738873F6EB6E}" destId="{BB4BE07A-F6C5-4175-B1B9-FDC27A8ED365}" srcOrd="5" destOrd="0" presId="urn:microsoft.com/office/officeart/2008/layout/LinedList"/>
    <dgm:cxn modelId="{02BDA8D8-16CB-4461-8E2F-D58262BB745B}" type="presParOf" srcId="{BB4BE07A-F6C5-4175-B1B9-FDC27A8ED365}" destId="{276433DA-5F3A-435D-891F-08F28BA30263}" srcOrd="0" destOrd="0" presId="urn:microsoft.com/office/officeart/2008/layout/LinedList"/>
    <dgm:cxn modelId="{9FA9A324-6E2E-49C6-AE63-89C3BA545DCD}" type="presParOf" srcId="{BB4BE07A-F6C5-4175-B1B9-FDC27A8ED365}" destId="{8175AC23-9DA2-4770-AF42-8B56627A9E70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36B8B0A-B6A6-4498-AEF0-D591D7F4DC9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E2F24AF4-527D-461D-9216-F513D660DE0D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人工智能、机器学习定义</a:t>
          </a:r>
        </a:p>
      </dgm:t>
    </dgm:pt>
    <dgm:pt modelId="{9E172508-0829-4A0A-B265-502998EBCB12}" type="parTrans" cxnId="{D532ED08-1DE1-46CD-B465-CE70C1F92D98}">
      <dgm:prSet/>
      <dgm:spPr/>
      <dgm:t>
        <a:bodyPr/>
        <a:lstStyle/>
        <a:p>
          <a:endParaRPr lang="zh-CN" altLang="en-US"/>
        </a:p>
      </dgm:t>
    </dgm:pt>
    <dgm:pt modelId="{8917E0B0-3433-48C5-9A11-AC036B7BC67C}" type="sibTrans" cxnId="{D532ED08-1DE1-46CD-B465-CE70C1F92D98}">
      <dgm:prSet/>
      <dgm:spPr/>
      <dgm:t>
        <a:bodyPr/>
        <a:lstStyle/>
        <a:p>
          <a:endParaRPr lang="zh-CN" altLang="en-US"/>
        </a:p>
      </dgm:t>
    </dgm:pt>
    <dgm:pt modelId="{2E632156-E1CC-4810-9DF3-87200ED4D308}">
      <dgm:prSet/>
      <dgm:spPr/>
      <dgm:t>
        <a:bodyPr/>
        <a:lstStyle/>
        <a:p>
          <a:r>
            <a:rPr lang="zh-CN" dirty="0"/>
            <a:t>人工智能发展史</a:t>
          </a:r>
        </a:p>
      </dgm:t>
    </dgm:pt>
    <dgm:pt modelId="{D7893161-2273-4D62-B95B-1E6B11B5628A}" type="parTrans" cxnId="{DF9A05EF-4351-4631-9C7E-21382789BE1D}">
      <dgm:prSet/>
      <dgm:spPr/>
      <dgm:t>
        <a:bodyPr/>
        <a:lstStyle/>
        <a:p>
          <a:endParaRPr lang="zh-CN" altLang="en-US"/>
        </a:p>
      </dgm:t>
    </dgm:pt>
    <dgm:pt modelId="{59D293F9-7B06-4850-B03F-A29E96795680}" type="sibTrans" cxnId="{DF9A05EF-4351-4631-9C7E-21382789BE1D}">
      <dgm:prSet/>
      <dgm:spPr/>
      <dgm:t>
        <a:bodyPr/>
        <a:lstStyle/>
        <a:p>
          <a:endParaRPr lang="zh-CN" altLang="en-US"/>
        </a:p>
      </dgm:t>
    </dgm:pt>
    <dgm:pt modelId="{2B8C3BAC-CBEC-4F94-A4E8-708A4DC36D03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人工智能行业发展</a:t>
          </a:r>
        </a:p>
      </dgm:t>
    </dgm:pt>
    <dgm:pt modelId="{81DB1131-54F7-4EB0-AFBD-CAA48C2BA2F9}" type="parTrans" cxnId="{D136C968-1257-4BCE-86BC-60AD26CC6B2E}">
      <dgm:prSet/>
      <dgm:spPr/>
      <dgm:t>
        <a:bodyPr/>
        <a:lstStyle/>
        <a:p>
          <a:endParaRPr lang="zh-CN" altLang="en-US"/>
        </a:p>
      </dgm:t>
    </dgm:pt>
    <dgm:pt modelId="{B3CE4056-0A26-4370-AEE2-8253C5D312BC}" type="sibTrans" cxnId="{D136C968-1257-4BCE-86BC-60AD26CC6B2E}">
      <dgm:prSet/>
      <dgm:spPr/>
      <dgm:t>
        <a:bodyPr/>
        <a:lstStyle/>
        <a:p>
          <a:endParaRPr lang="zh-CN" altLang="en-US"/>
        </a:p>
      </dgm:t>
    </dgm:pt>
    <dgm:pt modelId="{B539E960-7262-4224-9AD6-56AA5972F657}" type="pres">
      <dgm:prSet presAssocID="{E36B8B0A-B6A6-4498-AEF0-D591D7F4DC96}" presName="linear" presStyleCnt="0">
        <dgm:presLayoutVars>
          <dgm:animLvl val="lvl"/>
          <dgm:resizeHandles val="exact"/>
        </dgm:presLayoutVars>
      </dgm:prSet>
      <dgm:spPr/>
    </dgm:pt>
    <dgm:pt modelId="{D95EA268-3B22-4C0F-B08C-E38AC796ECA5}" type="pres">
      <dgm:prSet presAssocID="{E2F24AF4-527D-461D-9216-F513D660DE0D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BC6CB8C-DFB1-4993-AA3D-4498AA8DCEE4}" type="pres">
      <dgm:prSet presAssocID="{8917E0B0-3433-48C5-9A11-AC036B7BC67C}" presName="spacer" presStyleCnt="0"/>
      <dgm:spPr/>
    </dgm:pt>
    <dgm:pt modelId="{2FC4B81E-88F6-4B2D-BA59-9F06DEE4C338}" type="pres">
      <dgm:prSet presAssocID="{2E632156-E1CC-4810-9DF3-87200ED4D308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A9597A57-552E-4027-B0F7-5AB2E5759B83}" type="pres">
      <dgm:prSet presAssocID="{59D293F9-7B06-4850-B03F-A29E96795680}" presName="spacer" presStyleCnt="0"/>
      <dgm:spPr/>
    </dgm:pt>
    <dgm:pt modelId="{DBC304BC-9C96-40DC-9305-6569E5EA7CCF}" type="pres">
      <dgm:prSet presAssocID="{2B8C3BAC-CBEC-4F94-A4E8-708A4DC36D03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D532ED08-1DE1-46CD-B465-CE70C1F92D98}" srcId="{E36B8B0A-B6A6-4498-AEF0-D591D7F4DC96}" destId="{E2F24AF4-527D-461D-9216-F513D660DE0D}" srcOrd="0" destOrd="0" parTransId="{9E172508-0829-4A0A-B265-502998EBCB12}" sibTransId="{8917E0B0-3433-48C5-9A11-AC036B7BC67C}"/>
    <dgm:cxn modelId="{1CEF2D15-F2B7-48BB-819F-4E9B09732033}" type="presOf" srcId="{E36B8B0A-B6A6-4498-AEF0-D591D7F4DC96}" destId="{B539E960-7262-4224-9AD6-56AA5972F657}" srcOrd="0" destOrd="0" presId="urn:microsoft.com/office/officeart/2005/8/layout/vList2"/>
    <dgm:cxn modelId="{D136C968-1257-4BCE-86BC-60AD26CC6B2E}" srcId="{E36B8B0A-B6A6-4498-AEF0-D591D7F4DC96}" destId="{2B8C3BAC-CBEC-4F94-A4E8-708A4DC36D03}" srcOrd="2" destOrd="0" parTransId="{81DB1131-54F7-4EB0-AFBD-CAA48C2BA2F9}" sibTransId="{B3CE4056-0A26-4370-AEE2-8253C5D312BC}"/>
    <dgm:cxn modelId="{4F791771-F16C-4835-B05C-7DCEACE123E9}" type="presOf" srcId="{2E632156-E1CC-4810-9DF3-87200ED4D308}" destId="{2FC4B81E-88F6-4B2D-BA59-9F06DEE4C338}" srcOrd="0" destOrd="0" presId="urn:microsoft.com/office/officeart/2005/8/layout/vList2"/>
    <dgm:cxn modelId="{173F8E57-2D6C-4E91-BF25-8E2FAB6C4D45}" type="presOf" srcId="{2B8C3BAC-CBEC-4F94-A4E8-708A4DC36D03}" destId="{DBC304BC-9C96-40DC-9305-6569E5EA7CCF}" srcOrd="0" destOrd="0" presId="urn:microsoft.com/office/officeart/2005/8/layout/vList2"/>
    <dgm:cxn modelId="{0552A096-F5A8-4C23-9983-A91DE866677C}" type="presOf" srcId="{E2F24AF4-527D-461D-9216-F513D660DE0D}" destId="{D95EA268-3B22-4C0F-B08C-E38AC796ECA5}" srcOrd="0" destOrd="0" presId="urn:microsoft.com/office/officeart/2005/8/layout/vList2"/>
    <dgm:cxn modelId="{DF9A05EF-4351-4631-9C7E-21382789BE1D}" srcId="{E36B8B0A-B6A6-4498-AEF0-D591D7F4DC96}" destId="{2E632156-E1CC-4810-9DF3-87200ED4D308}" srcOrd="1" destOrd="0" parTransId="{D7893161-2273-4D62-B95B-1E6B11B5628A}" sibTransId="{59D293F9-7B06-4850-B03F-A29E96795680}"/>
    <dgm:cxn modelId="{931295D0-8D08-4CDB-9145-D510C68A118F}" type="presParOf" srcId="{B539E960-7262-4224-9AD6-56AA5972F657}" destId="{D95EA268-3B22-4C0F-B08C-E38AC796ECA5}" srcOrd="0" destOrd="0" presId="urn:microsoft.com/office/officeart/2005/8/layout/vList2"/>
    <dgm:cxn modelId="{5C6AA9AA-7FD4-4D0A-8F9F-0D7827AF66E0}" type="presParOf" srcId="{B539E960-7262-4224-9AD6-56AA5972F657}" destId="{9BC6CB8C-DFB1-4993-AA3D-4498AA8DCEE4}" srcOrd="1" destOrd="0" presId="urn:microsoft.com/office/officeart/2005/8/layout/vList2"/>
    <dgm:cxn modelId="{8AC96C26-1DF3-4C85-BD54-8BFAA75A7D9A}" type="presParOf" srcId="{B539E960-7262-4224-9AD6-56AA5972F657}" destId="{2FC4B81E-88F6-4B2D-BA59-9F06DEE4C338}" srcOrd="2" destOrd="0" presId="urn:microsoft.com/office/officeart/2005/8/layout/vList2"/>
    <dgm:cxn modelId="{6E56D876-EE0D-4556-BE42-B6D87BDECC89}" type="presParOf" srcId="{B539E960-7262-4224-9AD6-56AA5972F657}" destId="{A9597A57-552E-4027-B0F7-5AB2E5759B83}" srcOrd="3" destOrd="0" presId="urn:microsoft.com/office/officeart/2005/8/layout/vList2"/>
    <dgm:cxn modelId="{5D6FF75E-B883-4011-A912-1527C3A23FAB}" type="presParOf" srcId="{B539E960-7262-4224-9AD6-56AA5972F657}" destId="{DBC304BC-9C96-40DC-9305-6569E5EA7CC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C608FA8-9586-4A4F-9F36-5967CACE76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5E040753-B8B0-4920-B3D6-5CCD6FFE59F3}">
      <dgm:prSet/>
      <dgm:spPr/>
      <dgm:t>
        <a:bodyPr/>
        <a:lstStyle/>
        <a:p>
          <a:r>
            <a:rPr lang="zh-CN" b="1" dirty="0"/>
            <a:t>有事请假（请假理由要充分）</a:t>
          </a:r>
          <a:endParaRPr lang="zh-CN" dirty="0"/>
        </a:p>
      </dgm:t>
    </dgm:pt>
    <dgm:pt modelId="{26332628-5FCE-4C41-B395-A61086C084D0}" type="parTrans" cxnId="{75EAA5FA-8AC0-46F6-BE51-5BEDAFBF6458}">
      <dgm:prSet/>
      <dgm:spPr/>
      <dgm:t>
        <a:bodyPr/>
        <a:lstStyle/>
        <a:p>
          <a:endParaRPr lang="zh-CN" altLang="en-US"/>
        </a:p>
      </dgm:t>
    </dgm:pt>
    <dgm:pt modelId="{B0B9905A-D288-4870-BE2C-D8606608A194}" type="sibTrans" cxnId="{75EAA5FA-8AC0-46F6-BE51-5BEDAFBF6458}">
      <dgm:prSet/>
      <dgm:spPr/>
      <dgm:t>
        <a:bodyPr/>
        <a:lstStyle/>
        <a:p>
          <a:endParaRPr lang="zh-CN" altLang="en-US"/>
        </a:p>
      </dgm:t>
    </dgm:pt>
    <dgm:pt modelId="{D11A3E5B-2F23-41ED-BFD9-761928576177}">
      <dgm:prSet/>
      <dgm:spPr/>
      <dgm:t>
        <a:bodyPr/>
        <a:lstStyle/>
        <a:p>
          <a:r>
            <a:rPr lang="zh-CN" b="1"/>
            <a:t>上课勿扰（勿扰其他同学）</a:t>
          </a:r>
          <a:endParaRPr lang="zh-CN"/>
        </a:p>
      </dgm:t>
    </dgm:pt>
    <dgm:pt modelId="{6D6B99BC-3F02-4BED-B3FE-02624767BDFF}" type="parTrans" cxnId="{92995548-BD64-4F07-8806-94825D021ECA}">
      <dgm:prSet/>
      <dgm:spPr/>
      <dgm:t>
        <a:bodyPr/>
        <a:lstStyle/>
        <a:p>
          <a:endParaRPr lang="zh-CN" altLang="en-US"/>
        </a:p>
      </dgm:t>
    </dgm:pt>
    <dgm:pt modelId="{C3534A54-6922-4540-873C-E481484BF21D}" type="sibTrans" cxnId="{92995548-BD64-4F07-8806-94825D021ECA}">
      <dgm:prSet/>
      <dgm:spPr/>
      <dgm:t>
        <a:bodyPr/>
        <a:lstStyle/>
        <a:p>
          <a:endParaRPr lang="zh-CN" altLang="en-US"/>
        </a:p>
      </dgm:t>
    </dgm:pt>
    <dgm:pt modelId="{3F476E78-386A-4C8C-9B19-C70A3DC58799}" type="pres">
      <dgm:prSet presAssocID="{EC608FA8-9586-4A4F-9F36-5967CACE76B3}" presName="linear" presStyleCnt="0">
        <dgm:presLayoutVars>
          <dgm:animLvl val="lvl"/>
          <dgm:resizeHandles val="exact"/>
        </dgm:presLayoutVars>
      </dgm:prSet>
      <dgm:spPr/>
    </dgm:pt>
    <dgm:pt modelId="{74FC890D-4D56-487A-90B0-9127E9513437}" type="pres">
      <dgm:prSet presAssocID="{5E040753-B8B0-4920-B3D6-5CCD6FFE59F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BF08225-06D7-40DB-8924-49A353B16B8D}" type="pres">
      <dgm:prSet presAssocID="{B0B9905A-D288-4870-BE2C-D8606608A194}" presName="spacer" presStyleCnt="0"/>
      <dgm:spPr/>
    </dgm:pt>
    <dgm:pt modelId="{F2106309-381D-4957-ADA0-2D0ABD137A4E}" type="pres">
      <dgm:prSet presAssocID="{D11A3E5B-2F23-41ED-BFD9-76192857617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CB59666-9EE1-4D17-962F-6190328C5094}" type="presOf" srcId="{D11A3E5B-2F23-41ED-BFD9-761928576177}" destId="{F2106309-381D-4957-ADA0-2D0ABD137A4E}" srcOrd="0" destOrd="0" presId="urn:microsoft.com/office/officeart/2005/8/layout/vList2"/>
    <dgm:cxn modelId="{92995548-BD64-4F07-8806-94825D021ECA}" srcId="{EC608FA8-9586-4A4F-9F36-5967CACE76B3}" destId="{D11A3E5B-2F23-41ED-BFD9-761928576177}" srcOrd="1" destOrd="0" parTransId="{6D6B99BC-3F02-4BED-B3FE-02624767BDFF}" sibTransId="{C3534A54-6922-4540-873C-E481484BF21D}"/>
    <dgm:cxn modelId="{5D8929CD-6D5B-4C39-9852-DD0D05EB8C9E}" type="presOf" srcId="{5E040753-B8B0-4920-B3D6-5CCD6FFE59F3}" destId="{74FC890D-4D56-487A-90B0-9127E9513437}" srcOrd="0" destOrd="0" presId="urn:microsoft.com/office/officeart/2005/8/layout/vList2"/>
    <dgm:cxn modelId="{CEA5B1E5-CC03-4443-835C-C6D2A3A467EF}" type="presOf" srcId="{EC608FA8-9586-4A4F-9F36-5967CACE76B3}" destId="{3F476E78-386A-4C8C-9B19-C70A3DC58799}" srcOrd="0" destOrd="0" presId="urn:microsoft.com/office/officeart/2005/8/layout/vList2"/>
    <dgm:cxn modelId="{75EAA5FA-8AC0-46F6-BE51-5BEDAFBF6458}" srcId="{EC608FA8-9586-4A4F-9F36-5967CACE76B3}" destId="{5E040753-B8B0-4920-B3D6-5CCD6FFE59F3}" srcOrd="0" destOrd="0" parTransId="{26332628-5FCE-4C41-B395-A61086C084D0}" sibTransId="{B0B9905A-D288-4870-BE2C-D8606608A194}"/>
    <dgm:cxn modelId="{90F4B7C5-DB41-4261-9E04-799D330A0EA0}" type="presParOf" srcId="{3F476E78-386A-4C8C-9B19-C70A3DC58799}" destId="{74FC890D-4D56-487A-90B0-9127E9513437}" srcOrd="0" destOrd="0" presId="urn:microsoft.com/office/officeart/2005/8/layout/vList2"/>
    <dgm:cxn modelId="{4E2C5E92-2024-4B69-88C4-99CC5ED0DF1A}" type="presParOf" srcId="{3F476E78-386A-4C8C-9B19-C70A3DC58799}" destId="{9BF08225-06D7-40DB-8924-49A353B16B8D}" srcOrd="1" destOrd="0" presId="urn:microsoft.com/office/officeart/2005/8/layout/vList2"/>
    <dgm:cxn modelId="{4BB4FBE7-501D-4531-B68E-FFEC40FBBFE7}" type="presParOf" srcId="{3F476E78-386A-4C8C-9B19-C70A3DC58799}" destId="{F2106309-381D-4957-ADA0-2D0ABD137A4E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AFDE6A3-E722-47C5-8CC9-D91AC6D79B9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447C0C-E522-40BB-B26D-13252DDE31FD}">
      <dgm:prSet/>
      <dgm:spPr/>
      <dgm:t>
        <a:bodyPr/>
        <a:lstStyle/>
        <a:p>
          <a:r>
            <a:rPr lang="zh-CN" dirty="0"/>
            <a:t>平时：</a:t>
          </a:r>
          <a:r>
            <a:rPr lang="en-US" altLang="zh-CN" dirty="0"/>
            <a:t>4</a:t>
          </a:r>
          <a:r>
            <a:rPr lang="en-US" dirty="0"/>
            <a:t>0%</a:t>
          </a:r>
          <a:endParaRPr lang="zh-CN" dirty="0"/>
        </a:p>
      </dgm:t>
    </dgm:pt>
    <dgm:pt modelId="{4D7CE7BA-E076-4104-98DA-03315866BF48}" type="parTrans" cxnId="{E573C113-8F89-4D9E-83B8-EC99A03AD340}">
      <dgm:prSet/>
      <dgm:spPr/>
      <dgm:t>
        <a:bodyPr/>
        <a:lstStyle/>
        <a:p>
          <a:endParaRPr lang="zh-CN" altLang="en-US"/>
        </a:p>
      </dgm:t>
    </dgm:pt>
    <dgm:pt modelId="{496BF2D6-AF14-4F96-9CD6-A565C18F0378}" type="sibTrans" cxnId="{E573C113-8F89-4D9E-83B8-EC99A03AD340}">
      <dgm:prSet/>
      <dgm:spPr/>
      <dgm:t>
        <a:bodyPr/>
        <a:lstStyle/>
        <a:p>
          <a:endParaRPr lang="zh-CN" altLang="en-US"/>
        </a:p>
      </dgm:t>
    </dgm:pt>
    <dgm:pt modelId="{60FB4075-76B9-4BB8-8C9D-21016CB1262E}">
      <dgm:prSet/>
      <dgm:spPr/>
      <dgm:t>
        <a:bodyPr/>
        <a:lstStyle/>
        <a:p>
          <a:r>
            <a:rPr lang="zh-CN"/>
            <a:t>考勤</a:t>
          </a:r>
        </a:p>
      </dgm:t>
    </dgm:pt>
    <dgm:pt modelId="{AE9D9148-AD84-4461-9AA9-6C23F0C71841}" type="parTrans" cxnId="{6CE1AB1E-C935-47E7-95CF-6A1D2C47F073}">
      <dgm:prSet/>
      <dgm:spPr/>
      <dgm:t>
        <a:bodyPr/>
        <a:lstStyle/>
        <a:p>
          <a:endParaRPr lang="zh-CN" altLang="en-US"/>
        </a:p>
      </dgm:t>
    </dgm:pt>
    <dgm:pt modelId="{352A4E3C-A509-4456-9196-CB11ADCE70BB}" type="sibTrans" cxnId="{6CE1AB1E-C935-47E7-95CF-6A1D2C47F073}">
      <dgm:prSet/>
      <dgm:spPr/>
      <dgm:t>
        <a:bodyPr/>
        <a:lstStyle/>
        <a:p>
          <a:endParaRPr lang="zh-CN" altLang="en-US"/>
        </a:p>
      </dgm:t>
    </dgm:pt>
    <dgm:pt modelId="{E17CAA49-AE23-4CE9-9037-508FAA4342DE}">
      <dgm:prSet/>
      <dgm:spPr/>
      <dgm:t>
        <a:bodyPr/>
        <a:lstStyle/>
        <a:p>
          <a:r>
            <a:rPr lang="zh-CN" dirty="0"/>
            <a:t>编程</a:t>
          </a:r>
          <a:r>
            <a:rPr lang="zh-CN" altLang="en-US" dirty="0"/>
            <a:t>小作业</a:t>
          </a:r>
          <a:endParaRPr lang="zh-CN" dirty="0"/>
        </a:p>
      </dgm:t>
    </dgm:pt>
    <dgm:pt modelId="{79B72C6A-BEF5-4DD7-9A1B-4F0D3576530B}" type="parTrans" cxnId="{A0B773C0-16ED-485E-9A44-D7278EFB8AF3}">
      <dgm:prSet/>
      <dgm:spPr/>
      <dgm:t>
        <a:bodyPr/>
        <a:lstStyle/>
        <a:p>
          <a:endParaRPr lang="zh-CN" altLang="en-US"/>
        </a:p>
      </dgm:t>
    </dgm:pt>
    <dgm:pt modelId="{E8CBA045-5C74-4DD2-8D2C-E9D018461391}" type="sibTrans" cxnId="{A0B773C0-16ED-485E-9A44-D7278EFB8AF3}">
      <dgm:prSet/>
      <dgm:spPr/>
      <dgm:t>
        <a:bodyPr/>
        <a:lstStyle/>
        <a:p>
          <a:endParaRPr lang="zh-CN" altLang="en-US"/>
        </a:p>
      </dgm:t>
    </dgm:pt>
    <dgm:pt modelId="{FD85F43C-862D-45D7-B0BF-8366778E6BC8}">
      <dgm:prSet/>
      <dgm:spPr/>
      <dgm:t>
        <a:bodyPr/>
        <a:lstStyle/>
        <a:p>
          <a:r>
            <a:rPr lang="zh-CN" dirty="0"/>
            <a:t>考试：</a:t>
          </a:r>
          <a:r>
            <a:rPr lang="en-US" altLang="zh-CN" dirty="0"/>
            <a:t>6</a:t>
          </a:r>
          <a:r>
            <a:rPr lang="en-US" dirty="0"/>
            <a:t>0%</a:t>
          </a:r>
          <a:endParaRPr lang="zh-CN" dirty="0"/>
        </a:p>
      </dgm:t>
    </dgm:pt>
    <dgm:pt modelId="{09C58B95-ECEE-479D-97B7-A9702CC1E41B}" type="parTrans" cxnId="{BD4F8BB3-2980-477F-8460-77FB554DD436}">
      <dgm:prSet/>
      <dgm:spPr/>
      <dgm:t>
        <a:bodyPr/>
        <a:lstStyle/>
        <a:p>
          <a:endParaRPr lang="zh-CN" altLang="en-US"/>
        </a:p>
      </dgm:t>
    </dgm:pt>
    <dgm:pt modelId="{62A732F8-89AE-4685-A41E-B7564F75E672}" type="sibTrans" cxnId="{BD4F8BB3-2980-477F-8460-77FB554DD436}">
      <dgm:prSet/>
      <dgm:spPr/>
      <dgm:t>
        <a:bodyPr/>
        <a:lstStyle/>
        <a:p>
          <a:endParaRPr lang="zh-CN" altLang="en-US"/>
        </a:p>
      </dgm:t>
    </dgm:pt>
    <dgm:pt modelId="{8A1DD264-AC4C-4CE0-9E43-23DEBCBE03C3}">
      <dgm:prSet/>
      <dgm:spPr/>
      <dgm:t>
        <a:bodyPr/>
        <a:lstStyle/>
        <a:p>
          <a:r>
            <a:rPr lang="zh-CN" b="1" dirty="0">
              <a:solidFill>
                <a:srgbClr val="FF0000"/>
              </a:solidFill>
            </a:rPr>
            <a:t>纸质考试</a:t>
          </a:r>
        </a:p>
      </dgm:t>
    </dgm:pt>
    <dgm:pt modelId="{4A7C654F-C4C5-4F7C-8E67-A263A9DFD8CB}" type="parTrans" cxnId="{6FEFA19F-56D7-4E97-9F74-5F9EEC803FB6}">
      <dgm:prSet/>
      <dgm:spPr/>
      <dgm:t>
        <a:bodyPr/>
        <a:lstStyle/>
        <a:p>
          <a:endParaRPr lang="zh-CN" altLang="en-US"/>
        </a:p>
      </dgm:t>
    </dgm:pt>
    <dgm:pt modelId="{0BA1BCFE-25FD-400D-81BB-FC4C2DEBDB61}" type="sibTrans" cxnId="{6FEFA19F-56D7-4E97-9F74-5F9EEC803FB6}">
      <dgm:prSet/>
      <dgm:spPr/>
      <dgm:t>
        <a:bodyPr/>
        <a:lstStyle/>
        <a:p>
          <a:endParaRPr lang="zh-CN" altLang="en-US"/>
        </a:p>
      </dgm:t>
    </dgm:pt>
    <dgm:pt modelId="{CD89F16D-8E79-4916-9CB8-7F702B4E8AB7}">
      <dgm:prSet/>
      <dgm:spPr/>
      <dgm:t>
        <a:bodyPr/>
        <a:lstStyle/>
        <a:p>
          <a:r>
            <a:rPr lang="zh-CN"/>
            <a:t>编程大作业</a:t>
          </a:r>
        </a:p>
      </dgm:t>
    </dgm:pt>
    <dgm:pt modelId="{31865E31-D08E-462E-B287-9570BD53795E}" type="parTrans" cxnId="{467D96D6-A888-4006-94F6-A9F435CB87C8}">
      <dgm:prSet/>
      <dgm:spPr/>
      <dgm:t>
        <a:bodyPr/>
        <a:lstStyle/>
        <a:p>
          <a:endParaRPr lang="zh-CN" altLang="en-US"/>
        </a:p>
      </dgm:t>
    </dgm:pt>
    <dgm:pt modelId="{B1D795C1-7ADD-4C52-883F-E16DD997CC57}" type="sibTrans" cxnId="{467D96D6-A888-4006-94F6-A9F435CB87C8}">
      <dgm:prSet/>
      <dgm:spPr/>
      <dgm:t>
        <a:bodyPr/>
        <a:lstStyle/>
        <a:p>
          <a:endParaRPr lang="zh-CN" altLang="en-US"/>
        </a:p>
      </dgm:t>
    </dgm:pt>
    <dgm:pt modelId="{37FD58D0-2860-4C31-9472-160796F6C472}">
      <dgm:prSet/>
      <dgm:spPr/>
      <dgm:t>
        <a:bodyPr/>
        <a:lstStyle/>
        <a:p>
          <a:r>
            <a:rPr lang="zh-CN" altLang="en-US" dirty="0"/>
            <a:t>竞赛答辩</a:t>
          </a:r>
          <a:endParaRPr lang="zh-CN" dirty="0"/>
        </a:p>
      </dgm:t>
    </dgm:pt>
    <dgm:pt modelId="{BBCAD0A4-4706-4C9F-A38A-1911421A198E}" type="parTrans" cxnId="{C6D29122-75C8-4E42-BDC1-9EAEA323DE70}">
      <dgm:prSet/>
      <dgm:spPr/>
      <dgm:t>
        <a:bodyPr/>
        <a:lstStyle/>
        <a:p>
          <a:endParaRPr lang="zh-CN" altLang="en-US"/>
        </a:p>
      </dgm:t>
    </dgm:pt>
    <dgm:pt modelId="{D3474E6D-15B7-4AEC-B4F3-ADAB4CB9EAB4}" type="sibTrans" cxnId="{C6D29122-75C8-4E42-BDC1-9EAEA323DE70}">
      <dgm:prSet/>
      <dgm:spPr/>
      <dgm:t>
        <a:bodyPr/>
        <a:lstStyle/>
        <a:p>
          <a:endParaRPr lang="zh-CN" altLang="en-US"/>
        </a:p>
      </dgm:t>
    </dgm:pt>
    <dgm:pt modelId="{F4C125FB-0511-40FB-AF07-FD6D01BAD851}" type="pres">
      <dgm:prSet presAssocID="{BAFDE6A3-E722-47C5-8CC9-D91AC6D79B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66C1A7-5BC6-4260-BFFF-AE7CFF69D940}" type="pres">
      <dgm:prSet presAssocID="{85447C0C-E522-40BB-B26D-13252DDE31FD}" presName="hierRoot1" presStyleCnt="0"/>
      <dgm:spPr/>
    </dgm:pt>
    <dgm:pt modelId="{FDB47A56-CF6D-4D2A-9531-39E20441EBE4}" type="pres">
      <dgm:prSet presAssocID="{85447C0C-E522-40BB-B26D-13252DDE31FD}" presName="composite" presStyleCnt="0"/>
      <dgm:spPr/>
    </dgm:pt>
    <dgm:pt modelId="{00BACD96-5EA5-43FC-9DF6-FBED59F767F5}" type="pres">
      <dgm:prSet presAssocID="{85447C0C-E522-40BB-B26D-13252DDE31FD}" presName="background" presStyleLbl="node0" presStyleIdx="0" presStyleCnt="2"/>
      <dgm:spPr/>
    </dgm:pt>
    <dgm:pt modelId="{933E237F-7C6B-4F21-BB5E-247991479C44}" type="pres">
      <dgm:prSet presAssocID="{85447C0C-E522-40BB-B26D-13252DDE31FD}" presName="text" presStyleLbl="fgAcc0" presStyleIdx="0" presStyleCnt="2">
        <dgm:presLayoutVars>
          <dgm:chPref val="3"/>
        </dgm:presLayoutVars>
      </dgm:prSet>
      <dgm:spPr/>
    </dgm:pt>
    <dgm:pt modelId="{E52680D4-0F9C-4827-8959-84EC4AFCC1AD}" type="pres">
      <dgm:prSet presAssocID="{85447C0C-E522-40BB-B26D-13252DDE31FD}" presName="hierChild2" presStyleCnt="0"/>
      <dgm:spPr/>
    </dgm:pt>
    <dgm:pt modelId="{C699DAFB-70EC-4917-B4FD-0B569BEB715E}" type="pres">
      <dgm:prSet presAssocID="{AE9D9148-AD84-4461-9AA9-6C23F0C71841}" presName="Name10" presStyleLbl="parChTrans1D2" presStyleIdx="0" presStyleCnt="5"/>
      <dgm:spPr/>
    </dgm:pt>
    <dgm:pt modelId="{C8CB1404-DFA7-4116-907F-2395F427494F}" type="pres">
      <dgm:prSet presAssocID="{60FB4075-76B9-4BB8-8C9D-21016CB1262E}" presName="hierRoot2" presStyleCnt="0"/>
      <dgm:spPr/>
    </dgm:pt>
    <dgm:pt modelId="{CF5A354B-5056-49B7-974F-B3C090DA81EC}" type="pres">
      <dgm:prSet presAssocID="{60FB4075-76B9-4BB8-8C9D-21016CB1262E}" presName="composite2" presStyleCnt="0"/>
      <dgm:spPr/>
    </dgm:pt>
    <dgm:pt modelId="{60BA63D2-EAA8-4A80-A849-34AADE0F17BA}" type="pres">
      <dgm:prSet presAssocID="{60FB4075-76B9-4BB8-8C9D-21016CB1262E}" presName="background2" presStyleLbl="node2" presStyleIdx="0" presStyleCnt="5"/>
      <dgm:spPr/>
    </dgm:pt>
    <dgm:pt modelId="{3BF8CAE4-05E5-4B6D-A84F-69FAEABC4F76}" type="pres">
      <dgm:prSet presAssocID="{60FB4075-76B9-4BB8-8C9D-21016CB1262E}" presName="text2" presStyleLbl="fgAcc2" presStyleIdx="0" presStyleCnt="5">
        <dgm:presLayoutVars>
          <dgm:chPref val="3"/>
        </dgm:presLayoutVars>
      </dgm:prSet>
      <dgm:spPr/>
    </dgm:pt>
    <dgm:pt modelId="{92B10855-32E8-45C9-BFAA-F3CDC1790347}" type="pres">
      <dgm:prSet presAssocID="{60FB4075-76B9-4BB8-8C9D-21016CB1262E}" presName="hierChild3" presStyleCnt="0"/>
      <dgm:spPr/>
    </dgm:pt>
    <dgm:pt modelId="{0DA4619E-8A28-489E-9F3D-5CE2A374C06A}" type="pres">
      <dgm:prSet presAssocID="{79B72C6A-BEF5-4DD7-9A1B-4F0D3576530B}" presName="Name10" presStyleLbl="parChTrans1D2" presStyleIdx="1" presStyleCnt="5"/>
      <dgm:spPr/>
    </dgm:pt>
    <dgm:pt modelId="{30CAFB6E-0314-49EC-BF29-1E1E5FDC0ABC}" type="pres">
      <dgm:prSet presAssocID="{E17CAA49-AE23-4CE9-9037-508FAA4342DE}" presName="hierRoot2" presStyleCnt="0"/>
      <dgm:spPr/>
    </dgm:pt>
    <dgm:pt modelId="{42DBB7A5-E08C-4443-9E0D-EE1C39DC306C}" type="pres">
      <dgm:prSet presAssocID="{E17CAA49-AE23-4CE9-9037-508FAA4342DE}" presName="composite2" presStyleCnt="0"/>
      <dgm:spPr/>
    </dgm:pt>
    <dgm:pt modelId="{72873F1C-76A5-4D5E-AF84-DC926209ABAD}" type="pres">
      <dgm:prSet presAssocID="{E17CAA49-AE23-4CE9-9037-508FAA4342DE}" presName="background2" presStyleLbl="node2" presStyleIdx="1" presStyleCnt="5"/>
      <dgm:spPr/>
    </dgm:pt>
    <dgm:pt modelId="{EF54BDF8-EE62-4F83-97F1-380F1BACB8F5}" type="pres">
      <dgm:prSet presAssocID="{E17CAA49-AE23-4CE9-9037-508FAA4342DE}" presName="text2" presStyleLbl="fgAcc2" presStyleIdx="1" presStyleCnt="5">
        <dgm:presLayoutVars>
          <dgm:chPref val="3"/>
        </dgm:presLayoutVars>
      </dgm:prSet>
      <dgm:spPr/>
    </dgm:pt>
    <dgm:pt modelId="{8C2E6C28-3B63-44C9-AE70-225727D42720}" type="pres">
      <dgm:prSet presAssocID="{E17CAA49-AE23-4CE9-9037-508FAA4342DE}" presName="hierChild3" presStyleCnt="0"/>
      <dgm:spPr/>
    </dgm:pt>
    <dgm:pt modelId="{8FC3E23C-2348-4D4C-9783-7F9AEA175592}" type="pres">
      <dgm:prSet presAssocID="{BBCAD0A4-4706-4C9F-A38A-1911421A198E}" presName="Name10" presStyleLbl="parChTrans1D2" presStyleIdx="2" presStyleCnt="5"/>
      <dgm:spPr/>
    </dgm:pt>
    <dgm:pt modelId="{9D477FF5-DD03-4615-BE85-532678A2D842}" type="pres">
      <dgm:prSet presAssocID="{37FD58D0-2860-4C31-9472-160796F6C472}" presName="hierRoot2" presStyleCnt="0"/>
      <dgm:spPr/>
    </dgm:pt>
    <dgm:pt modelId="{FBBFE597-B5FD-469A-BD61-A99CC53764BC}" type="pres">
      <dgm:prSet presAssocID="{37FD58D0-2860-4C31-9472-160796F6C472}" presName="composite2" presStyleCnt="0"/>
      <dgm:spPr/>
    </dgm:pt>
    <dgm:pt modelId="{DF942ABB-2D3C-41DE-9159-417514B0AA7F}" type="pres">
      <dgm:prSet presAssocID="{37FD58D0-2860-4C31-9472-160796F6C472}" presName="background2" presStyleLbl="node2" presStyleIdx="2" presStyleCnt="5"/>
      <dgm:spPr/>
    </dgm:pt>
    <dgm:pt modelId="{472CE047-582F-48B8-B734-7C760733F8E7}" type="pres">
      <dgm:prSet presAssocID="{37FD58D0-2860-4C31-9472-160796F6C472}" presName="text2" presStyleLbl="fgAcc2" presStyleIdx="2" presStyleCnt="5">
        <dgm:presLayoutVars>
          <dgm:chPref val="3"/>
        </dgm:presLayoutVars>
      </dgm:prSet>
      <dgm:spPr/>
    </dgm:pt>
    <dgm:pt modelId="{07A3B49A-43C4-49B1-AF4A-42A14561D302}" type="pres">
      <dgm:prSet presAssocID="{37FD58D0-2860-4C31-9472-160796F6C472}" presName="hierChild3" presStyleCnt="0"/>
      <dgm:spPr/>
    </dgm:pt>
    <dgm:pt modelId="{4CEF19EA-E16B-470A-B424-80216B7DD022}" type="pres">
      <dgm:prSet presAssocID="{FD85F43C-862D-45D7-B0BF-8366778E6BC8}" presName="hierRoot1" presStyleCnt="0"/>
      <dgm:spPr/>
    </dgm:pt>
    <dgm:pt modelId="{98064EBE-1373-42D1-BFC9-61E326697DA8}" type="pres">
      <dgm:prSet presAssocID="{FD85F43C-862D-45D7-B0BF-8366778E6BC8}" presName="composite" presStyleCnt="0"/>
      <dgm:spPr/>
    </dgm:pt>
    <dgm:pt modelId="{C2506E8C-8789-42F4-B5F3-312D9547F4DA}" type="pres">
      <dgm:prSet presAssocID="{FD85F43C-862D-45D7-B0BF-8366778E6BC8}" presName="background" presStyleLbl="node0" presStyleIdx="1" presStyleCnt="2"/>
      <dgm:spPr/>
    </dgm:pt>
    <dgm:pt modelId="{634FB3D6-DF17-45B3-99E8-E3F0D20B87E6}" type="pres">
      <dgm:prSet presAssocID="{FD85F43C-862D-45D7-B0BF-8366778E6BC8}" presName="text" presStyleLbl="fgAcc0" presStyleIdx="1" presStyleCnt="2">
        <dgm:presLayoutVars>
          <dgm:chPref val="3"/>
        </dgm:presLayoutVars>
      </dgm:prSet>
      <dgm:spPr/>
    </dgm:pt>
    <dgm:pt modelId="{D5D59E8A-1654-4131-B274-105A24A1DADF}" type="pres">
      <dgm:prSet presAssocID="{FD85F43C-862D-45D7-B0BF-8366778E6BC8}" presName="hierChild2" presStyleCnt="0"/>
      <dgm:spPr/>
    </dgm:pt>
    <dgm:pt modelId="{0AC43F9A-DCD6-4F12-894C-6EEBA08DDEEC}" type="pres">
      <dgm:prSet presAssocID="{4A7C654F-C4C5-4F7C-8E67-A263A9DFD8CB}" presName="Name10" presStyleLbl="parChTrans1D2" presStyleIdx="3" presStyleCnt="5"/>
      <dgm:spPr/>
    </dgm:pt>
    <dgm:pt modelId="{E7F05751-5C22-432E-AC55-206EDCE0958B}" type="pres">
      <dgm:prSet presAssocID="{8A1DD264-AC4C-4CE0-9E43-23DEBCBE03C3}" presName="hierRoot2" presStyleCnt="0"/>
      <dgm:spPr/>
    </dgm:pt>
    <dgm:pt modelId="{AD6B38E1-4BC7-419C-B3A3-46AD260B81B7}" type="pres">
      <dgm:prSet presAssocID="{8A1DD264-AC4C-4CE0-9E43-23DEBCBE03C3}" presName="composite2" presStyleCnt="0"/>
      <dgm:spPr/>
    </dgm:pt>
    <dgm:pt modelId="{1E9B6E9F-9189-48F6-A33E-957F70CDADD7}" type="pres">
      <dgm:prSet presAssocID="{8A1DD264-AC4C-4CE0-9E43-23DEBCBE03C3}" presName="background2" presStyleLbl="node2" presStyleIdx="3" presStyleCnt="5"/>
      <dgm:spPr/>
    </dgm:pt>
    <dgm:pt modelId="{4787B2AC-C8B9-4544-81DD-82EA1F87A25F}" type="pres">
      <dgm:prSet presAssocID="{8A1DD264-AC4C-4CE0-9E43-23DEBCBE03C3}" presName="text2" presStyleLbl="fgAcc2" presStyleIdx="3" presStyleCnt="5">
        <dgm:presLayoutVars>
          <dgm:chPref val="3"/>
        </dgm:presLayoutVars>
      </dgm:prSet>
      <dgm:spPr/>
    </dgm:pt>
    <dgm:pt modelId="{D613E51F-C095-4DA6-8C79-2D81FA0AEC2A}" type="pres">
      <dgm:prSet presAssocID="{8A1DD264-AC4C-4CE0-9E43-23DEBCBE03C3}" presName="hierChild3" presStyleCnt="0"/>
      <dgm:spPr/>
    </dgm:pt>
    <dgm:pt modelId="{0A00BA73-183C-411C-B5DE-49F0D63BE812}" type="pres">
      <dgm:prSet presAssocID="{31865E31-D08E-462E-B287-9570BD53795E}" presName="Name10" presStyleLbl="parChTrans1D2" presStyleIdx="4" presStyleCnt="5"/>
      <dgm:spPr/>
    </dgm:pt>
    <dgm:pt modelId="{6959B01F-6CDC-4914-BFED-743B0B6C03A8}" type="pres">
      <dgm:prSet presAssocID="{CD89F16D-8E79-4916-9CB8-7F702B4E8AB7}" presName="hierRoot2" presStyleCnt="0"/>
      <dgm:spPr/>
    </dgm:pt>
    <dgm:pt modelId="{A5672C7B-7E59-4420-ACC3-7C3CC32694D6}" type="pres">
      <dgm:prSet presAssocID="{CD89F16D-8E79-4916-9CB8-7F702B4E8AB7}" presName="composite2" presStyleCnt="0"/>
      <dgm:spPr/>
    </dgm:pt>
    <dgm:pt modelId="{9A4F1143-FCB0-4B1A-8611-D7AE90677B86}" type="pres">
      <dgm:prSet presAssocID="{CD89F16D-8E79-4916-9CB8-7F702B4E8AB7}" presName="background2" presStyleLbl="node2" presStyleIdx="4" presStyleCnt="5"/>
      <dgm:spPr/>
    </dgm:pt>
    <dgm:pt modelId="{A16B4AA5-A259-49F4-93F1-77BB44ECC2F3}" type="pres">
      <dgm:prSet presAssocID="{CD89F16D-8E79-4916-9CB8-7F702B4E8AB7}" presName="text2" presStyleLbl="fgAcc2" presStyleIdx="4" presStyleCnt="5">
        <dgm:presLayoutVars>
          <dgm:chPref val="3"/>
        </dgm:presLayoutVars>
      </dgm:prSet>
      <dgm:spPr/>
    </dgm:pt>
    <dgm:pt modelId="{B2169172-A854-4304-A2FE-471B269EC142}" type="pres">
      <dgm:prSet presAssocID="{CD89F16D-8E79-4916-9CB8-7F702B4E8AB7}" presName="hierChild3" presStyleCnt="0"/>
      <dgm:spPr/>
    </dgm:pt>
  </dgm:ptLst>
  <dgm:cxnLst>
    <dgm:cxn modelId="{629B0103-B20A-45BF-82F3-5360003E1D1D}" type="presOf" srcId="{E17CAA49-AE23-4CE9-9037-508FAA4342DE}" destId="{EF54BDF8-EE62-4F83-97F1-380F1BACB8F5}" srcOrd="0" destOrd="0" presId="urn:microsoft.com/office/officeart/2005/8/layout/hierarchy1"/>
    <dgm:cxn modelId="{E573C113-8F89-4D9E-83B8-EC99A03AD340}" srcId="{BAFDE6A3-E722-47C5-8CC9-D91AC6D79B98}" destId="{85447C0C-E522-40BB-B26D-13252DDE31FD}" srcOrd="0" destOrd="0" parTransId="{4D7CE7BA-E076-4104-98DA-03315866BF48}" sibTransId="{496BF2D6-AF14-4F96-9CD6-A565C18F0378}"/>
    <dgm:cxn modelId="{6CE1AB1E-C935-47E7-95CF-6A1D2C47F073}" srcId="{85447C0C-E522-40BB-B26D-13252DDE31FD}" destId="{60FB4075-76B9-4BB8-8C9D-21016CB1262E}" srcOrd="0" destOrd="0" parTransId="{AE9D9148-AD84-4461-9AA9-6C23F0C71841}" sibTransId="{352A4E3C-A509-4456-9196-CB11ADCE70BB}"/>
    <dgm:cxn modelId="{C6D29122-75C8-4E42-BDC1-9EAEA323DE70}" srcId="{85447C0C-E522-40BB-B26D-13252DDE31FD}" destId="{37FD58D0-2860-4C31-9472-160796F6C472}" srcOrd="2" destOrd="0" parTransId="{BBCAD0A4-4706-4C9F-A38A-1911421A198E}" sibTransId="{D3474E6D-15B7-4AEC-B4F3-ADAB4CB9EAB4}"/>
    <dgm:cxn modelId="{C897B557-FBFE-44F8-B5FD-207621204F3D}" type="presOf" srcId="{79B72C6A-BEF5-4DD7-9A1B-4F0D3576530B}" destId="{0DA4619E-8A28-489E-9F3D-5CE2A374C06A}" srcOrd="0" destOrd="0" presId="urn:microsoft.com/office/officeart/2005/8/layout/hierarchy1"/>
    <dgm:cxn modelId="{4C41BD9A-8690-42FE-BF1C-7BFFF44CBCCD}" type="presOf" srcId="{CD89F16D-8E79-4916-9CB8-7F702B4E8AB7}" destId="{A16B4AA5-A259-49F4-93F1-77BB44ECC2F3}" srcOrd="0" destOrd="0" presId="urn:microsoft.com/office/officeart/2005/8/layout/hierarchy1"/>
    <dgm:cxn modelId="{6FEFA19F-56D7-4E97-9F74-5F9EEC803FB6}" srcId="{FD85F43C-862D-45D7-B0BF-8366778E6BC8}" destId="{8A1DD264-AC4C-4CE0-9E43-23DEBCBE03C3}" srcOrd="0" destOrd="0" parTransId="{4A7C654F-C4C5-4F7C-8E67-A263A9DFD8CB}" sibTransId="{0BA1BCFE-25FD-400D-81BB-FC4C2DEBDB61}"/>
    <dgm:cxn modelId="{BD4F8BB3-2980-477F-8460-77FB554DD436}" srcId="{BAFDE6A3-E722-47C5-8CC9-D91AC6D79B98}" destId="{FD85F43C-862D-45D7-B0BF-8366778E6BC8}" srcOrd="1" destOrd="0" parTransId="{09C58B95-ECEE-479D-97B7-A9702CC1E41B}" sibTransId="{62A732F8-89AE-4685-A41E-B7564F75E672}"/>
    <dgm:cxn modelId="{042D85BA-6415-47E3-9611-0A3BDD982C18}" type="presOf" srcId="{BBCAD0A4-4706-4C9F-A38A-1911421A198E}" destId="{8FC3E23C-2348-4D4C-9783-7F9AEA175592}" srcOrd="0" destOrd="0" presId="urn:microsoft.com/office/officeart/2005/8/layout/hierarchy1"/>
    <dgm:cxn modelId="{B93617BD-A1C3-456F-85AD-0764C33F7371}" type="presOf" srcId="{60FB4075-76B9-4BB8-8C9D-21016CB1262E}" destId="{3BF8CAE4-05E5-4B6D-A84F-69FAEABC4F76}" srcOrd="0" destOrd="0" presId="urn:microsoft.com/office/officeart/2005/8/layout/hierarchy1"/>
    <dgm:cxn modelId="{A0B773C0-16ED-485E-9A44-D7278EFB8AF3}" srcId="{85447C0C-E522-40BB-B26D-13252DDE31FD}" destId="{E17CAA49-AE23-4CE9-9037-508FAA4342DE}" srcOrd="1" destOrd="0" parTransId="{79B72C6A-BEF5-4DD7-9A1B-4F0D3576530B}" sibTransId="{E8CBA045-5C74-4DD2-8D2C-E9D018461391}"/>
    <dgm:cxn modelId="{3022B9C8-2296-47C9-82FC-663BA0CE57F8}" type="presOf" srcId="{31865E31-D08E-462E-B287-9570BD53795E}" destId="{0A00BA73-183C-411C-B5DE-49F0D63BE812}" srcOrd="0" destOrd="0" presId="urn:microsoft.com/office/officeart/2005/8/layout/hierarchy1"/>
    <dgm:cxn modelId="{467D96D6-A888-4006-94F6-A9F435CB87C8}" srcId="{FD85F43C-862D-45D7-B0BF-8366778E6BC8}" destId="{CD89F16D-8E79-4916-9CB8-7F702B4E8AB7}" srcOrd="1" destOrd="0" parTransId="{31865E31-D08E-462E-B287-9570BD53795E}" sibTransId="{B1D795C1-7ADD-4C52-883F-E16DD997CC57}"/>
    <dgm:cxn modelId="{8B9462D9-8662-42B4-9C10-9933B8D3D247}" type="presOf" srcId="{AE9D9148-AD84-4461-9AA9-6C23F0C71841}" destId="{C699DAFB-70EC-4917-B4FD-0B569BEB715E}" srcOrd="0" destOrd="0" presId="urn:microsoft.com/office/officeart/2005/8/layout/hierarchy1"/>
    <dgm:cxn modelId="{9EEC51DF-6CBB-4E68-A19B-8418F96F95E0}" type="presOf" srcId="{BAFDE6A3-E722-47C5-8CC9-D91AC6D79B98}" destId="{F4C125FB-0511-40FB-AF07-FD6D01BAD851}" srcOrd="0" destOrd="0" presId="urn:microsoft.com/office/officeart/2005/8/layout/hierarchy1"/>
    <dgm:cxn modelId="{D5BC0EE0-C799-477F-BAE1-D38A03A033E3}" type="presOf" srcId="{8A1DD264-AC4C-4CE0-9E43-23DEBCBE03C3}" destId="{4787B2AC-C8B9-4544-81DD-82EA1F87A25F}" srcOrd="0" destOrd="0" presId="urn:microsoft.com/office/officeart/2005/8/layout/hierarchy1"/>
    <dgm:cxn modelId="{A2F2E0E4-2AFA-48FA-BEB6-6FED457721A7}" type="presOf" srcId="{85447C0C-E522-40BB-B26D-13252DDE31FD}" destId="{933E237F-7C6B-4F21-BB5E-247991479C44}" srcOrd="0" destOrd="0" presId="urn:microsoft.com/office/officeart/2005/8/layout/hierarchy1"/>
    <dgm:cxn modelId="{5F475CE7-43D0-433F-9854-0CFAF01EB54E}" type="presOf" srcId="{37FD58D0-2860-4C31-9472-160796F6C472}" destId="{472CE047-582F-48B8-B734-7C760733F8E7}" srcOrd="0" destOrd="0" presId="urn:microsoft.com/office/officeart/2005/8/layout/hierarchy1"/>
    <dgm:cxn modelId="{049D4EF4-0859-4DBA-A0C0-ACC3D38E7E58}" type="presOf" srcId="{FD85F43C-862D-45D7-B0BF-8366778E6BC8}" destId="{634FB3D6-DF17-45B3-99E8-E3F0D20B87E6}" srcOrd="0" destOrd="0" presId="urn:microsoft.com/office/officeart/2005/8/layout/hierarchy1"/>
    <dgm:cxn modelId="{10A4A5F8-A40D-425D-89F1-C01C681A4AFB}" type="presOf" srcId="{4A7C654F-C4C5-4F7C-8E67-A263A9DFD8CB}" destId="{0AC43F9A-DCD6-4F12-894C-6EEBA08DDEEC}" srcOrd="0" destOrd="0" presId="urn:microsoft.com/office/officeart/2005/8/layout/hierarchy1"/>
    <dgm:cxn modelId="{C9E144B8-09A8-4A84-B7DD-0D2BDC9DA0C0}" type="presParOf" srcId="{F4C125FB-0511-40FB-AF07-FD6D01BAD851}" destId="{B766C1A7-5BC6-4260-BFFF-AE7CFF69D940}" srcOrd="0" destOrd="0" presId="urn:microsoft.com/office/officeart/2005/8/layout/hierarchy1"/>
    <dgm:cxn modelId="{A925F4D5-CA43-4F3F-895D-6D7D0482CF08}" type="presParOf" srcId="{B766C1A7-5BC6-4260-BFFF-AE7CFF69D940}" destId="{FDB47A56-CF6D-4D2A-9531-39E20441EBE4}" srcOrd="0" destOrd="0" presId="urn:microsoft.com/office/officeart/2005/8/layout/hierarchy1"/>
    <dgm:cxn modelId="{AC933902-7ADA-4FF7-9EC4-5209E7FA8E4B}" type="presParOf" srcId="{FDB47A56-CF6D-4D2A-9531-39E20441EBE4}" destId="{00BACD96-5EA5-43FC-9DF6-FBED59F767F5}" srcOrd="0" destOrd="0" presId="urn:microsoft.com/office/officeart/2005/8/layout/hierarchy1"/>
    <dgm:cxn modelId="{8E6BCF15-BF26-4780-9092-E1EE88ED7097}" type="presParOf" srcId="{FDB47A56-CF6D-4D2A-9531-39E20441EBE4}" destId="{933E237F-7C6B-4F21-BB5E-247991479C44}" srcOrd="1" destOrd="0" presId="urn:microsoft.com/office/officeart/2005/8/layout/hierarchy1"/>
    <dgm:cxn modelId="{B8CE23D7-64B0-42DA-B230-152A9C9565A8}" type="presParOf" srcId="{B766C1A7-5BC6-4260-BFFF-AE7CFF69D940}" destId="{E52680D4-0F9C-4827-8959-84EC4AFCC1AD}" srcOrd="1" destOrd="0" presId="urn:microsoft.com/office/officeart/2005/8/layout/hierarchy1"/>
    <dgm:cxn modelId="{F60DDB50-9AE6-43D9-A292-82C5ECE4D0DC}" type="presParOf" srcId="{E52680D4-0F9C-4827-8959-84EC4AFCC1AD}" destId="{C699DAFB-70EC-4917-B4FD-0B569BEB715E}" srcOrd="0" destOrd="0" presId="urn:microsoft.com/office/officeart/2005/8/layout/hierarchy1"/>
    <dgm:cxn modelId="{82A2CE8B-B6AF-4F53-A2E9-0FC56916EB85}" type="presParOf" srcId="{E52680D4-0F9C-4827-8959-84EC4AFCC1AD}" destId="{C8CB1404-DFA7-4116-907F-2395F427494F}" srcOrd="1" destOrd="0" presId="urn:microsoft.com/office/officeart/2005/8/layout/hierarchy1"/>
    <dgm:cxn modelId="{E373943B-BAFB-436E-8C60-F69D5FBD9C42}" type="presParOf" srcId="{C8CB1404-DFA7-4116-907F-2395F427494F}" destId="{CF5A354B-5056-49B7-974F-B3C090DA81EC}" srcOrd="0" destOrd="0" presId="urn:microsoft.com/office/officeart/2005/8/layout/hierarchy1"/>
    <dgm:cxn modelId="{AE20C547-2F7C-4F48-9187-7F96AB512E34}" type="presParOf" srcId="{CF5A354B-5056-49B7-974F-B3C090DA81EC}" destId="{60BA63D2-EAA8-4A80-A849-34AADE0F17BA}" srcOrd="0" destOrd="0" presId="urn:microsoft.com/office/officeart/2005/8/layout/hierarchy1"/>
    <dgm:cxn modelId="{344FFF57-B27D-47C4-870C-CB31C7B9166D}" type="presParOf" srcId="{CF5A354B-5056-49B7-974F-B3C090DA81EC}" destId="{3BF8CAE4-05E5-4B6D-A84F-69FAEABC4F76}" srcOrd="1" destOrd="0" presId="urn:microsoft.com/office/officeart/2005/8/layout/hierarchy1"/>
    <dgm:cxn modelId="{F5D9CA0C-5316-41A4-B15A-19CE9CC1ED18}" type="presParOf" srcId="{C8CB1404-DFA7-4116-907F-2395F427494F}" destId="{92B10855-32E8-45C9-BFAA-F3CDC1790347}" srcOrd="1" destOrd="0" presId="urn:microsoft.com/office/officeart/2005/8/layout/hierarchy1"/>
    <dgm:cxn modelId="{BDAB778B-0E29-454A-83AD-455A8C6BE444}" type="presParOf" srcId="{E52680D4-0F9C-4827-8959-84EC4AFCC1AD}" destId="{0DA4619E-8A28-489E-9F3D-5CE2A374C06A}" srcOrd="2" destOrd="0" presId="urn:microsoft.com/office/officeart/2005/8/layout/hierarchy1"/>
    <dgm:cxn modelId="{09E32910-81F7-4BED-820A-1C36A689B6E2}" type="presParOf" srcId="{E52680D4-0F9C-4827-8959-84EC4AFCC1AD}" destId="{30CAFB6E-0314-49EC-BF29-1E1E5FDC0ABC}" srcOrd="3" destOrd="0" presId="urn:microsoft.com/office/officeart/2005/8/layout/hierarchy1"/>
    <dgm:cxn modelId="{45139DFB-46CA-46A8-941C-A9B818C32B5D}" type="presParOf" srcId="{30CAFB6E-0314-49EC-BF29-1E1E5FDC0ABC}" destId="{42DBB7A5-E08C-4443-9E0D-EE1C39DC306C}" srcOrd="0" destOrd="0" presId="urn:microsoft.com/office/officeart/2005/8/layout/hierarchy1"/>
    <dgm:cxn modelId="{70316DAF-58BE-4512-86DB-D2105BCB70AD}" type="presParOf" srcId="{42DBB7A5-E08C-4443-9E0D-EE1C39DC306C}" destId="{72873F1C-76A5-4D5E-AF84-DC926209ABAD}" srcOrd="0" destOrd="0" presId="urn:microsoft.com/office/officeart/2005/8/layout/hierarchy1"/>
    <dgm:cxn modelId="{7DF77E5F-7C55-4689-988D-66298844D8B1}" type="presParOf" srcId="{42DBB7A5-E08C-4443-9E0D-EE1C39DC306C}" destId="{EF54BDF8-EE62-4F83-97F1-380F1BACB8F5}" srcOrd="1" destOrd="0" presId="urn:microsoft.com/office/officeart/2005/8/layout/hierarchy1"/>
    <dgm:cxn modelId="{0B5D537E-0250-4B7D-BE87-8D91E7BDCD78}" type="presParOf" srcId="{30CAFB6E-0314-49EC-BF29-1E1E5FDC0ABC}" destId="{8C2E6C28-3B63-44C9-AE70-225727D42720}" srcOrd="1" destOrd="0" presId="urn:microsoft.com/office/officeart/2005/8/layout/hierarchy1"/>
    <dgm:cxn modelId="{770E0D96-81EB-439B-8776-43C8EE3C7501}" type="presParOf" srcId="{E52680D4-0F9C-4827-8959-84EC4AFCC1AD}" destId="{8FC3E23C-2348-4D4C-9783-7F9AEA175592}" srcOrd="4" destOrd="0" presId="urn:microsoft.com/office/officeart/2005/8/layout/hierarchy1"/>
    <dgm:cxn modelId="{790E3FBE-F7E0-4CC4-9D99-8D1AE672BB4E}" type="presParOf" srcId="{E52680D4-0F9C-4827-8959-84EC4AFCC1AD}" destId="{9D477FF5-DD03-4615-BE85-532678A2D842}" srcOrd="5" destOrd="0" presId="urn:microsoft.com/office/officeart/2005/8/layout/hierarchy1"/>
    <dgm:cxn modelId="{56001364-DB51-46A4-B809-0F567C0F95BB}" type="presParOf" srcId="{9D477FF5-DD03-4615-BE85-532678A2D842}" destId="{FBBFE597-B5FD-469A-BD61-A99CC53764BC}" srcOrd="0" destOrd="0" presId="urn:microsoft.com/office/officeart/2005/8/layout/hierarchy1"/>
    <dgm:cxn modelId="{F6669A7B-AF2C-4DF8-A092-C01A023B256A}" type="presParOf" srcId="{FBBFE597-B5FD-469A-BD61-A99CC53764BC}" destId="{DF942ABB-2D3C-41DE-9159-417514B0AA7F}" srcOrd="0" destOrd="0" presId="urn:microsoft.com/office/officeart/2005/8/layout/hierarchy1"/>
    <dgm:cxn modelId="{EE5AD978-BCF4-4D06-8E61-855202BE94B6}" type="presParOf" srcId="{FBBFE597-B5FD-469A-BD61-A99CC53764BC}" destId="{472CE047-582F-48B8-B734-7C760733F8E7}" srcOrd="1" destOrd="0" presId="urn:microsoft.com/office/officeart/2005/8/layout/hierarchy1"/>
    <dgm:cxn modelId="{D8BF45A8-DB6B-4039-AC32-3D9D2FBA680A}" type="presParOf" srcId="{9D477FF5-DD03-4615-BE85-532678A2D842}" destId="{07A3B49A-43C4-49B1-AF4A-42A14561D302}" srcOrd="1" destOrd="0" presId="urn:microsoft.com/office/officeart/2005/8/layout/hierarchy1"/>
    <dgm:cxn modelId="{0FBEB906-C281-4026-B533-38CFA7761112}" type="presParOf" srcId="{F4C125FB-0511-40FB-AF07-FD6D01BAD851}" destId="{4CEF19EA-E16B-470A-B424-80216B7DD022}" srcOrd="1" destOrd="0" presId="urn:microsoft.com/office/officeart/2005/8/layout/hierarchy1"/>
    <dgm:cxn modelId="{184C2E54-6A8D-4711-B299-64C37FBC49AC}" type="presParOf" srcId="{4CEF19EA-E16B-470A-B424-80216B7DD022}" destId="{98064EBE-1373-42D1-BFC9-61E326697DA8}" srcOrd="0" destOrd="0" presId="urn:microsoft.com/office/officeart/2005/8/layout/hierarchy1"/>
    <dgm:cxn modelId="{70E1D602-FFFF-4BA6-9D1A-3760AED1A0F9}" type="presParOf" srcId="{98064EBE-1373-42D1-BFC9-61E326697DA8}" destId="{C2506E8C-8789-42F4-B5F3-312D9547F4DA}" srcOrd="0" destOrd="0" presId="urn:microsoft.com/office/officeart/2005/8/layout/hierarchy1"/>
    <dgm:cxn modelId="{B763DB7D-1B75-4C09-8B86-04710D014963}" type="presParOf" srcId="{98064EBE-1373-42D1-BFC9-61E326697DA8}" destId="{634FB3D6-DF17-45B3-99E8-E3F0D20B87E6}" srcOrd="1" destOrd="0" presId="urn:microsoft.com/office/officeart/2005/8/layout/hierarchy1"/>
    <dgm:cxn modelId="{7D90AF63-AE95-4D48-9A35-8E5ADB601864}" type="presParOf" srcId="{4CEF19EA-E16B-470A-B424-80216B7DD022}" destId="{D5D59E8A-1654-4131-B274-105A24A1DADF}" srcOrd="1" destOrd="0" presId="urn:microsoft.com/office/officeart/2005/8/layout/hierarchy1"/>
    <dgm:cxn modelId="{2CBCE173-0BC4-4C13-AAC3-79669DEE9EBF}" type="presParOf" srcId="{D5D59E8A-1654-4131-B274-105A24A1DADF}" destId="{0AC43F9A-DCD6-4F12-894C-6EEBA08DDEEC}" srcOrd="0" destOrd="0" presId="urn:microsoft.com/office/officeart/2005/8/layout/hierarchy1"/>
    <dgm:cxn modelId="{2F3CDED6-442B-4482-ABA0-E5B334940DF1}" type="presParOf" srcId="{D5D59E8A-1654-4131-B274-105A24A1DADF}" destId="{E7F05751-5C22-432E-AC55-206EDCE0958B}" srcOrd="1" destOrd="0" presId="urn:microsoft.com/office/officeart/2005/8/layout/hierarchy1"/>
    <dgm:cxn modelId="{2B079DB2-C683-40FB-BDBD-A940FD5715FD}" type="presParOf" srcId="{E7F05751-5C22-432E-AC55-206EDCE0958B}" destId="{AD6B38E1-4BC7-419C-B3A3-46AD260B81B7}" srcOrd="0" destOrd="0" presId="urn:microsoft.com/office/officeart/2005/8/layout/hierarchy1"/>
    <dgm:cxn modelId="{E2A748E7-77A2-4CE3-9509-24366B675C5E}" type="presParOf" srcId="{AD6B38E1-4BC7-419C-B3A3-46AD260B81B7}" destId="{1E9B6E9F-9189-48F6-A33E-957F70CDADD7}" srcOrd="0" destOrd="0" presId="urn:microsoft.com/office/officeart/2005/8/layout/hierarchy1"/>
    <dgm:cxn modelId="{28E03609-14B1-4572-B950-62FFDE7B91D5}" type="presParOf" srcId="{AD6B38E1-4BC7-419C-B3A3-46AD260B81B7}" destId="{4787B2AC-C8B9-4544-81DD-82EA1F87A25F}" srcOrd="1" destOrd="0" presId="urn:microsoft.com/office/officeart/2005/8/layout/hierarchy1"/>
    <dgm:cxn modelId="{BBC51535-D378-48F6-BCF3-DADDD71F81EC}" type="presParOf" srcId="{E7F05751-5C22-432E-AC55-206EDCE0958B}" destId="{D613E51F-C095-4DA6-8C79-2D81FA0AEC2A}" srcOrd="1" destOrd="0" presId="urn:microsoft.com/office/officeart/2005/8/layout/hierarchy1"/>
    <dgm:cxn modelId="{CFD03881-FF0C-4580-9E58-11E691FB9A85}" type="presParOf" srcId="{D5D59E8A-1654-4131-B274-105A24A1DADF}" destId="{0A00BA73-183C-411C-B5DE-49F0D63BE812}" srcOrd="2" destOrd="0" presId="urn:microsoft.com/office/officeart/2005/8/layout/hierarchy1"/>
    <dgm:cxn modelId="{5703F039-9A18-44FE-ACE4-7B7F6AE83511}" type="presParOf" srcId="{D5D59E8A-1654-4131-B274-105A24A1DADF}" destId="{6959B01F-6CDC-4914-BFED-743B0B6C03A8}" srcOrd="3" destOrd="0" presId="urn:microsoft.com/office/officeart/2005/8/layout/hierarchy1"/>
    <dgm:cxn modelId="{56353BB8-10D4-4164-ADA6-DE82BECDC14E}" type="presParOf" srcId="{6959B01F-6CDC-4914-BFED-743B0B6C03A8}" destId="{A5672C7B-7E59-4420-ACC3-7C3CC32694D6}" srcOrd="0" destOrd="0" presId="urn:microsoft.com/office/officeart/2005/8/layout/hierarchy1"/>
    <dgm:cxn modelId="{E01D49DB-8111-4137-9013-5693A683BF59}" type="presParOf" srcId="{A5672C7B-7E59-4420-ACC3-7C3CC32694D6}" destId="{9A4F1143-FCB0-4B1A-8611-D7AE90677B86}" srcOrd="0" destOrd="0" presId="urn:microsoft.com/office/officeart/2005/8/layout/hierarchy1"/>
    <dgm:cxn modelId="{300A480A-2618-48D8-B5DD-0926F12675E9}" type="presParOf" srcId="{A5672C7B-7E59-4420-ACC3-7C3CC32694D6}" destId="{A16B4AA5-A259-49F4-93F1-77BB44ECC2F3}" srcOrd="1" destOrd="0" presId="urn:microsoft.com/office/officeart/2005/8/layout/hierarchy1"/>
    <dgm:cxn modelId="{F44AD060-FC73-43C7-928E-FF4203962B8A}" type="presParOf" srcId="{6959B01F-6CDC-4914-BFED-743B0B6C03A8}" destId="{B2169172-A854-4304-A2FE-471B269EC142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497470-06A5-477F-AEBC-3C9E9973AD9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081187D7-C5B1-4025-B015-857A105826DB}">
      <dgm:prSet/>
      <dgm:spPr/>
      <dgm:t>
        <a:bodyPr/>
        <a:lstStyle/>
        <a:p>
          <a:r>
            <a:rPr lang="zh-CN" dirty="0"/>
            <a:t>机器学习， 周志华，清华大学出版社，</a:t>
          </a:r>
          <a:r>
            <a:rPr lang="en-US" dirty="0"/>
            <a:t>2016</a:t>
          </a:r>
          <a:endParaRPr lang="zh-CN" dirty="0"/>
        </a:p>
      </dgm:t>
    </dgm:pt>
    <dgm:pt modelId="{27696E15-CB2D-406C-8429-57559E4A5D49}" type="parTrans" cxnId="{D280FBB4-C344-441E-B712-9F64E5AB49EB}">
      <dgm:prSet/>
      <dgm:spPr/>
      <dgm:t>
        <a:bodyPr/>
        <a:lstStyle/>
        <a:p>
          <a:endParaRPr lang="zh-CN" altLang="en-US"/>
        </a:p>
      </dgm:t>
    </dgm:pt>
    <dgm:pt modelId="{DB8D73CD-BCF0-4689-A08F-5963F2834731}" type="sibTrans" cxnId="{D280FBB4-C344-441E-B712-9F64E5AB49EB}">
      <dgm:prSet/>
      <dgm:spPr/>
      <dgm:t>
        <a:bodyPr/>
        <a:lstStyle/>
        <a:p>
          <a:endParaRPr lang="zh-CN" altLang="en-US"/>
        </a:p>
      </dgm:t>
    </dgm:pt>
    <dgm:pt modelId="{E2A62D45-8E4F-41DC-93DF-D4BB54FD0C81}">
      <dgm:prSet/>
      <dgm:spPr/>
      <dgm:t>
        <a:bodyPr/>
        <a:lstStyle/>
        <a:p>
          <a:r>
            <a:rPr lang="zh-CN" dirty="0"/>
            <a:t>统计学习方法，李航，清华大学出版社，</a:t>
          </a:r>
          <a:r>
            <a:rPr lang="en-US" dirty="0"/>
            <a:t>2012</a:t>
          </a:r>
          <a:endParaRPr lang="zh-CN" dirty="0"/>
        </a:p>
      </dgm:t>
    </dgm:pt>
    <dgm:pt modelId="{1A36BDBE-CA77-4732-BC42-175BE1BBD428}" type="parTrans" cxnId="{B8C94F9B-9EDA-4E8B-9BC3-10B000970B0A}">
      <dgm:prSet/>
      <dgm:spPr/>
      <dgm:t>
        <a:bodyPr/>
        <a:lstStyle/>
        <a:p>
          <a:endParaRPr lang="zh-CN" altLang="en-US"/>
        </a:p>
      </dgm:t>
    </dgm:pt>
    <dgm:pt modelId="{CDAF3700-EFD1-4479-BF12-05D03D6F2385}" type="sibTrans" cxnId="{B8C94F9B-9EDA-4E8B-9BC3-10B000970B0A}">
      <dgm:prSet/>
      <dgm:spPr/>
      <dgm:t>
        <a:bodyPr/>
        <a:lstStyle/>
        <a:p>
          <a:endParaRPr lang="zh-CN" altLang="en-US"/>
        </a:p>
      </dgm:t>
    </dgm:pt>
    <dgm:pt modelId="{75C288E3-91B7-4606-B507-7FA4F191221D}">
      <dgm:prSet/>
      <dgm:spPr/>
      <dgm:t>
        <a:bodyPr/>
        <a:lstStyle/>
        <a:p>
          <a:r>
            <a:rPr lang="en-US" dirty="0"/>
            <a:t>Machine Learning in Action, P. Harrington,</a:t>
          </a:r>
          <a:r>
            <a:rPr lang="zh-CN" dirty="0"/>
            <a:t>人民邮电出版社</a:t>
          </a:r>
        </a:p>
      </dgm:t>
    </dgm:pt>
    <dgm:pt modelId="{D212BB8A-1BE3-4132-852E-2B0D32222B99}" type="parTrans" cxnId="{00BC907A-71DC-4E40-A784-7078AD2C6883}">
      <dgm:prSet/>
      <dgm:spPr/>
      <dgm:t>
        <a:bodyPr/>
        <a:lstStyle/>
        <a:p>
          <a:endParaRPr lang="zh-CN" altLang="en-US"/>
        </a:p>
      </dgm:t>
    </dgm:pt>
    <dgm:pt modelId="{3CD58490-230A-44E4-B430-925FEC28C199}" type="sibTrans" cxnId="{00BC907A-71DC-4E40-A784-7078AD2C6883}">
      <dgm:prSet/>
      <dgm:spPr/>
      <dgm:t>
        <a:bodyPr/>
        <a:lstStyle/>
        <a:p>
          <a:endParaRPr lang="zh-CN" altLang="en-US"/>
        </a:p>
      </dgm:t>
    </dgm:pt>
    <dgm:pt modelId="{67B7C9F4-E098-41D0-9A5A-1361D4F29F93}">
      <dgm:prSet/>
      <dgm:spPr/>
      <dgm:t>
        <a:bodyPr/>
        <a:lstStyle/>
        <a:p>
          <a:r>
            <a:rPr lang="en-US" dirty="0"/>
            <a:t>Pattern Recognition and Machine Learning (</a:t>
          </a:r>
          <a:r>
            <a:rPr lang="zh-CN" dirty="0"/>
            <a:t>模式识别与机器学习</a:t>
          </a:r>
          <a:r>
            <a:rPr lang="en-US" dirty="0"/>
            <a:t>)</a:t>
          </a:r>
          <a:r>
            <a:rPr lang="zh-CN" dirty="0"/>
            <a:t>，</a:t>
          </a:r>
          <a:r>
            <a:rPr lang="en-US" dirty="0"/>
            <a:t>Christopher M. Bishop, 2006</a:t>
          </a:r>
          <a:endParaRPr lang="zh-CN" dirty="0"/>
        </a:p>
      </dgm:t>
    </dgm:pt>
    <dgm:pt modelId="{147AE98C-D2B7-4C66-BCD1-CDE8662E6C64}" type="parTrans" cxnId="{3A2177A6-8E1B-4A7E-9820-2CFE2BC8A15E}">
      <dgm:prSet/>
      <dgm:spPr/>
      <dgm:t>
        <a:bodyPr/>
        <a:lstStyle/>
        <a:p>
          <a:endParaRPr lang="zh-CN" altLang="en-US"/>
        </a:p>
      </dgm:t>
    </dgm:pt>
    <dgm:pt modelId="{6A2F8A83-34F9-4928-A25C-F445E91F2488}" type="sibTrans" cxnId="{3A2177A6-8E1B-4A7E-9820-2CFE2BC8A15E}">
      <dgm:prSet/>
      <dgm:spPr/>
      <dgm:t>
        <a:bodyPr/>
        <a:lstStyle/>
        <a:p>
          <a:endParaRPr lang="zh-CN" altLang="en-US"/>
        </a:p>
      </dgm:t>
    </dgm:pt>
    <dgm:pt modelId="{38AFCB1D-179B-466D-B24F-4AC34B181867}">
      <dgm:prSet/>
      <dgm:spPr/>
      <dgm:t>
        <a:bodyPr/>
        <a:lstStyle/>
        <a:p>
          <a:r>
            <a:rPr lang="en-US" dirty="0"/>
            <a:t>Machine Learning: A Probabilistic Perspective, K. P. Murphy,  </a:t>
          </a:r>
          <a:endParaRPr lang="zh-CN" dirty="0"/>
        </a:p>
      </dgm:t>
    </dgm:pt>
    <dgm:pt modelId="{F69D7301-6C97-4178-9616-9D467FAA6C91}" type="parTrans" cxnId="{A45161C2-A351-41E9-BE6B-2226EC96D146}">
      <dgm:prSet/>
      <dgm:spPr/>
      <dgm:t>
        <a:bodyPr/>
        <a:lstStyle/>
        <a:p>
          <a:endParaRPr lang="zh-CN" altLang="en-US"/>
        </a:p>
      </dgm:t>
    </dgm:pt>
    <dgm:pt modelId="{A7B0C456-D946-4207-BB97-C66011564CAE}" type="sibTrans" cxnId="{A45161C2-A351-41E9-BE6B-2226EC96D146}">
      <dgm:prSet/>
      <dgm:spPr/>
      <dgm:t>
        <a:bodyPr/>
        <a:lstStyle/>
        <a:p>
          <a:endParaRPr lang="zh-CN" altLang="en-US"/>
        </a:p>
      </dgm:t>
    </dgm:pt>
    <dgm:pt modelId="{8A6A8481-DDE9-41EA-908B-79ACA2A0448E}">
      <dgm:prSet/>
      <dgm:spPr/>
      <dgm:t>
        <a:bodyPr/>
        <a:lstStyle/>
        <a:p>
          <a:r>
            <a:rPr lang="en-US" dirty="0"/>
            <a:t>Machine Learning (</a:t>
          </a:r>
          <a:r>
            <a:rPr lang="zh-CN" dirty="0"/>
            <a:t>机器学习</a:t>
          </a:r>
          <a:r>
            <a:rPr lang="en-US" dirty="0"/>
            <a:t>), Tom M. Mitchell, </a:t>
          </a:r>
          <a:r>
            <a:rPr lang="zh-CN" dirty="0"/>
            <a:t>机械工业出版社，</a:t>
          </a:r>
          <a:r>
            <a:rPr lang="en-US" dirty="0"/>
            <a:t>2003</a:t>
          </a:r>
          <a:r>
            <a:rPr lang="zh-CN" dirty="0"/>
            <a:t>年。</a:t>
          </a:r>
        </a:p>
      </dgm:t>
    </dgm:pt>
    <dgm:pt modelId="{D8AB2794-3998-4830-83A5-3A643181AD01}" type="parTrans" cxnId="{931FA17B-2DC2-4AB3-9C6A-BB4F0D424820}">
      <dgm:prSet/>
      <dgm:spPr/>
      <dgm:t>
        <a:bodyPr/>
        <a:lstStyle/>
        <a:p>
          <a:endParaRPr lang="zh-CN" altLang="en-US"/>
        </a:p>
      </dgm:t>
    </dgm:pt>
    <dgm:pt modelId="{CFB44ADA-0295-4320-96AE-8623CE89FB48}" type="sibTrans" cxnId="{931FA17B-2DC2-4AB3-9C6A-BB4F0D424820}">
      <dgm:prSet/>
      <dgm:spPr/>
      <dgm:t>
        <a:bodyPr/>
        <a:lstStyle/>
        <a:p>
          <a:endParaRPr lang="zh-CN" altLang="en-US"/>
        </a:p>
      </dgm:t>
    </dgm:pt>
    <dgm:pt modelId="{62C78F08-C2C2-47BD-A575-9CDD377AF76D}">
      <dgm:prSet/>
      <dgm:spPr/>
      <dgm:t>
        <a:bodyPr/>
        <a:lstStyle/>
        <a:p>
          <a:r>
            <a:rPr lang="en-US" dirty="0"/>
            <a:t>Deep Learning, I. Goodfellow, Y. </a:t>
          </a:r>
          <a:r>
            <a:rPr lang="en-US" dirty="0" err="1"/>
            <a:t>Bengio</a:t>
          </a:r>
          <a:r>
            <a:rPr lang="en-US" dirty="0"/>
            <a:t> and A. Courville, 2016.</a:t>
          </a:r>
          <a:endParaRPr lang="zh-CN" dirty="0"/>
        </a:p>
      </dgm:t>
    </dgm:pt>
    <dgm:pt modelId="{0C6045E8-4486-4723-B4AB-CB638261BB46}" type="parTrans" cxnId="{E1CC5682-A976-41DD-9FF1-2AAC5740CBB4}">
      <dgm:prSet/>
      <dgm:spPr/>
      <dgm:t>
        <a:bodyPr/>
        <a:lstStyle/>
        <a:p>
          <a:endParaRPr lang="zh-CN" altLang="en-US"/>
        </a:p>
      </dgm:t>
    </dgm:pt>
    <dgm:pt modelId="{015031F1-8776-40F0-9134-9F09AF95B1A1}" type="sibTrans" cxnId="{E1CC5682-A976-41DD-9FF1-2AAC5740CBB4}">
      <dgm:prSet/>
      <dgm:spPr/>
      <dgm:t>
        <a:bodyPr/>
        <a:lstStyle/>
        <a:p>
          <a:endParaRPr lang="zh-CN" altLang="en-US"/>
        </a:p>
      </dgm:t>
    </dgm:pt>
    <dgm:pt modelId="{FB575A33-B618-4D33-9B88-D4605F627713}" type="pres">
      <dgm:prSet presAssocID="{1A497470-06A5-477F-AEBC-3C9E9973AD9E}" presName="linear" presStyleCnt="0">
        <dgm:presLayoutVars>
          <dgm:animLvl val="lvl"/>
          <dgm:resizeHandles val="exact"/>
        </dgm:presLayoutVars>
      </dgm:prSet>
      <dgm:spPr/>
    </dgm:pt>
    <dgm:pt modelId="{4CAA2C0E-7C5F-4C85-9733-CA5D1F97AA83}" type="pres">
      <dgm:prSet presAssocID="{081187D7-C5B1-4025-B015-857A105826DB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A150AD67-C756-4DCC-AD75-CB5B430B6845}" type="pres">
      <dgm:prSet presAssocID="{DB8D73CD-BCF0-4689-A08F-5963F2834731}" presName="spacer" presStyleCnt="0"/>
      <dgm:spPr/>
    </dgm:pt>
    <dgm:pt modelId="{7EC771A8-D3D1-43C2-8380-0BA4B54D17AD}" type="pres">
      <dgm:prSet presAssocID="{E2A62D45-8E4F-41DC-93DF-D4BB54FD0C81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38089025-920E-4ECF-985F-EBFBE5DCB393}" type="pres">
      <dgm:prSet presAssocID="{CDAF3700-EFD1-4479-BF12-05D03D6F2385}" presName="spacer" presStyleCnt="0"/>
      <dgm:spPr/>
    </dgm:pt>
    <dgm:pt modelId="{1AA119B6-4BDB-4CDA-99A1-C72FEA17915A}" type="pres">
      <dgm:prSet presAssocID="{75C288E3-91B7-4606-B507-7FA4F191221D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7F0FC21-DBCE-4134-B66A-9BE13D7A5BC5}" type="pres">
      <dgm:prSet presAssocID="{3CD58490-230A-44E4-B430-925FEC28C199}" presName="spacer" presStyleCnt="0"/>
      <dgm:spPr/>
    </dgm:pt>
    <dgm:pt modelId="{DAE64E5D-0E56-4F7A-A9FB-95BF9674F554}" type="pres">
      <dgm:prSet presAssocID="{67B7C9F4-E098-41D0-9A5A-1361D4F29F93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A5AE85D7-92AF-4FF3-B972-EB15C196A23D}" type="pres">
      <dgm:prSet presAssocID="{6A2F8A83-34F9-4928-A25C-F445E91F2488}" presName="spacer" presStyleCnt="0"/>
      <dgm:spPr/>
    </dgm:pt>
    <dgm:pt modelId="{AC496B65-5F57-4933-928F-34C8B678EA0D}" type="pres">
      <dgm:prSet presAssocID="{38AFCB1D-179B-466D-B24F-4AC34B181867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407E24BA-D487-4F52-B66E-2021197F6687}" type="pres">
      <dgm:prSet presAssocID="{A7B0C456-D946-4207-BB97-C66011564CAE}" presName="spacer" presStyleCnt="0"/>
      <dgm:spPr/>
    </dgm:pt>
    <dgm:pt modelId="{DED66343-D7D6-4719-9518-0D79BD3AD62B}" type="pres">
      <dgm:prSet presAssocID="{8A6A8481-DDE9-41EA-908B-79ACA2A0448E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7FC05BF3-02CE-4BE6-A1EE-57F69DD6B2DC}" type="pres">
      <dgm:prSet presAssocID="{CFB44ADA-0295-4320-96AE-8623CE89FB48}" presName="spacer" presStyleCnt="0"/>
      <dgm:spPr/>
    </dgm:pt>
    <dgm:pt modelId="{58021127-55F4-411B-82BD-FED193F35ED7}" type="pres">
      <dgm:prSet presAssocID="{62C78F08-C2C2-47BD-A575-9CDD377AF76D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4D65501B-2660-43E2-B199-172B42009D8B}" type="presOf" srcId="{38AFCB1D-179B-466D-B24F-4AC34B181867}" destId="{AC496B65-5F57-4933-928F-34C8B678EA0D}" srcOrd="0" destOrd="0" presId="urn:microsoft.com/office/officeart/2005/8/layout/vList2"/>
    <dgm:cxn modelId="{568A633F-E813-41A2-B502-133C019BD640}" type="presOf" srcId="{8A6A8481-DDE9-41EA-908B-79ACA2A0448E}" destId="{DED66343-D7D6-4719-9518-0D79BD3AD62B}" srcOrd="0" destOrd="0" presId="urn:microsoft.com/office/officeart/2005/8/layout/vList2"/>
    <dgm:cxn modelId="{38E07A5C-440B-4AB6-B8FC-32C79F01DB27}" type="presOf" srcId="{1A497470-06A5-477F-AEBC-3C9E9973AD9E}" destId="{FB575A33-B618-4D33-9B88-D4605F627713}" srcOrd="0" destOrd="0" presId="urn:microsoft.com/office/officeart/2005/8/layout/vList2"/>
    <dgm:cxn modelId="{413F8354-1174-47E6-90E8-7EFD594C50DC}" type="presOf" srcId="{081187D7-C5B1-4025-B015-857A105826DB}" destId="{4CAA2C0E-7C5F-4C85-9733-CA5D1F97AA83}" srcOrd="0" destOrd="0" presId="urn:microsoft.com/office/officeart/2005/8/layout/vList2"/>
    <dgm:cxn modelId="{00BC907A-71DC-4E40-A784-7078AD2C6883}" srcId="{1A497470-06A5-477F-AEBC-3C9E9973AD9E}" destId="{75C288E3-91B7-4606-B507-7FA4F191221D}" srcOrd="2" destOrd="0" parTransId="{D212BB8A-1BE3-4132-852E-2B0D32222B99}" sibTransId="{3CD58490-230A-44E4-B430-925FEC28C199}"/>
    <dgm:cxn modelId="{931FA17B-2DC2-4AB3-9C6A-BB4F0D424820}" srcId="{1A497470-06A5-477F-AEBC-3C9E9973AD9E}" destId="{8A6A8481-DDE9-41EA-908B-79ACA2A0448E}" srcOrd="5" destOrd="0" parTransId="{D8AB2794-3998-4830-83A5-3A643181AD01}" sibTransId="{CFB44ADA-0295-4320-96AE-8623CE89FB48}"/>
    <dgm:cxn modelId="{E1CC5682-A976-41DD-9FF1-2AAC5740CBB4}" srcId="{1A497470-06A5-477F-AEBC-3C9E9973AD9E}" destId="{62C78F08-C2C2-47BD-A575-9CDD377AF76D}" srcOrd="6" destOrd="0" parTransId="{0C6045E8-4486-4723-B4AB-CB638261BB46}" sibTransId="{015031F1-8776-40F0-9134-9F09AF95B1A1}"/>
    <dgm:cxn modelId="{B8C94F9B-9EDA-4E8B-9BC3-10B000970B0A}" srcId="{1A497470-06A5-477F-AEBC-3C9E9973AD9E}" destId="{E2A62D45-8E4F-41DC-93DF-D4BB54FD0C81}" srcOrd="1" destOrd="0" parTransId="{1A36BDBE-CA77-4732-BC42-175BE1BBD428}" sibTransId="{CDAF3700-EFD1-4479-BF12-05D03D6F2385}"/>
    <dgm:cxn modelId="{3A2177A6-8E1B-4A7E-9820-2CFE2BC8A15E}" srcId="{1A497470-06A5-477F-AEBC-3C9E9973AD9E}" destId="{67B7C9F4-E098-41D0-9A5A-1361D4F29F93}" srcOrd="3" destOrd="0" parTransId="{147AE98C-D2B7-4C66-BCD1-CDE8662E6C64}" sibTransId="{6A2F8A83-34F9-4928-A25C-F445E91F2488}"/>
    <dgm:cxn modelId="{D280FBB4-C344-441E-B712-9F64E5AB49EB}" srcId="{1A497470-06A5-477F-AEBC-3C9E9973AD9E}" destId="{081187D7-C5B1-4025-B015-857A105826DB}" srcOrd="0" destOrd="0" parTransId="{27696E15-CB2D-406C-8429-57559E4A5D49}" sibTransId="{DB8D73CD-BCF0-4689-A08F-5963F2834731}"/>
    <dgm:cxn modelId="{12251BB9-4307-4E31-B32F-3D4EDCACA600}" type="presOf" srcId="{E2A62D45-8E4F-41DC-93DF-D4BB54FD0C81}" destId="{7EC771A8-D3D1-43C2-8380-0BA4B54D17AD}" srcOrd="0" destOrd="0" presId="urn:microsoft.com/office/officeart/2005/8/layout/vList2"/>
    <dgm:cxn modelId="{A45161C2-A351-41E9-BE6B-2226EC96D146}" srcId="{1A497470-06A5-477F-AEBC-3C9E9973AD9E}" destId="{38AFCB1D-179B-466D-B24F-4AC34B181867}" srcOrd="4" destOrd="0" parTransId="{F69D7301-6C97-4178-9616-9D467FAA6C91}" sibTransId="{A7B0C456-D946-4207-BB97-C66011564CAE}"/>
    <dgm:cxn modelId="{7DF3D7D4-1EFC-4C38-AEA3-6F89626459EE}" type="presOf" srcId="{62C78F08-C2C2-47BD-A575-9CDD377AF76D}" destId="{58021127-55F4-411B-82BD-FED193F35ED7}" srcOrd="0" destOrd="0" presId="urn:microsoft.com/office/officeart/2005/8/layout/vList2"/>
    <dgm:cxn modelId="{745D11E5-63C0-4783-B302-880613BF9C21}" type="presOf" srcId="{75C288E3-91B7-4606-B507-7FA4F191221D}" destId="{1AA119B6-4BDB-4CDA-99A1-C72FEA17915A}" srcOrd="0" destOrd="0" presId="urn:microsoft.com/office/officeart/2005/8/layout/vList2"/>
    <dgm:cxn modelId="{11DB72E9-E2FB-45BC-8176-E665890445C0}" type="presOf" srcId="{67B7C9F4-E098-41D0-9A5A-1361D4F29F93}" destId="{DAE64E5D-0E56-4F7A-A9FB-95BF9674F554}" srcOrd="0" destOrd="0" presId="urn:microsoft.com/office/officeart/2005/8/layout/vList2"/>
    <dgm:cxn modelId="{DA8A4EA0-43EF-4BCB-BB5B-86C2D710EEE5}" type="presParOf" srcId="{FB575A33-B618-4D33-9B88-D4605F627713}" destId="{4CAA2C0E-7C5F-4C85-9733-CA5D1F97AA83}" srcOrd="0" destOrd="0" presId="urn:microsoft.com/office/officeart/2005/8/layout/vList2"/>
    <dgm:cxn modelId="{00FF9C1F-1B87-4516-ADD5-B9CA69DDD057}" type="presParOf" srcId="{FB575A33-B618-4D33-9B88-D4605F627713}" destId="{A150AD67-C756-4DCC-AD75-CB5B430B6845}" srcOrd="1" destOrd="0" presId="urn:microsoft.com/office/officeart/2005/8/layout/vList2"/>
    <dgm:cxn modelId="{E8F715BC-0C68-4402-9411-F9FC2C5254B2}" type="presParOf" srcId="{FB575A33-B618-4D33-9B88-D4605F627713}" destId="{7EC771A8-D3D1-43C2-8380-0BA4B54D17AD}" srcOrd="2" destOrd="0" presId="urn:microsoft.com/office/officeart/2005/8/layout/vList2"/>
    <dgm:cxn modelId="{D3F8E119-6FB2-471F-BB8C-ED55237ECD53}" type="presParOf" srcId="{FB575A33-B618-4D33-9B88-D4605F627713}" destId="{38089025-920E-4ECF-985F-EBFBE5DCB393}" srcOrd="3" destOrd="0" presId="urn:microsoft.com/office/officeart/2005/8/layout/vList2"/>
    <dgm:cxn modelId="{7D9703FD-3459-4BD0-943D-6F7EF7CC2B30}" type="presParOf" srcId="{FB575A33-B618-4D33-9B88-D4605F627713}" destId="{1AA119B6-4BDB-4CDA-99A1-C72FEA17915A}" srcOrd="4" destOrd="0" presId="urn:microsoft.com/office/officeart/2005/8/layout/vList2"/>
    <dgm:cxn modelId="{BA3F1677-8E14-4820-A929-98FB0ACE5FF1}" type="presParOf" srcId="{FB575A33-B618-4D33-9B88-D4605F627713}" destId="{B7F0FC21-DBCE-4134-B66A-9BE13D7A5BC5}" srcOrd="5" destOrd="0" presId="urn:microsoft.com/office/officeart/2005/8/layout/vList2"/>
    <dgm:cxn modelId="{830380D7-980D-4188-8E1D-E90E46CF875A}" type="presParOf" srcId="{FB575A33-B618-4D33-9B88-D4605F627713}" destId="{DAE64E5D-0E56-4F7A-A9FB-95BF9674F554}" srcOrd="6" destOrd="0" presId="urn:microsoft.com/office/officeart/2005/8/layout/vList2"/>
    <dgm:cxn modelId="{FFEDA295-DDFD-4A43-B65A-6C96BF9A745D}" type="presParOf" srcId="{FB575A33-B618-4D33-9B88-D4605F627713}" destId="{A5AE85D7-92AF-4FF3-B972-EB15C196A23D}" srcOrd="7" destOrd="0" presId="urn:microsoft.com/office/officeart/2005/8/layout/vList2"/>
    <dgm:cxn modelId="{43ECF9F3-3CDB-4175-9405-A7770339E575}" type="presParOf" srcId="{FB575A33-B618-4D33-9B88-D4605F627713}" destId="{AC496B65-5F57-4933-928F-34C8B678EA0D}" srcOrd="8" destOrd="0" presId="urn:microsoft.com/office/officeart/2005/8/layout/vList2"/>
    <dgm:cxn modelId="{A338E6C3-9B97-4443-8BA5-823CDA634863}" type="presParOf" srcId="{FB575A33-B618-4D33-9B88-D4605F627713}" destId="{407E24BA-D487-4F52-B66E-2021197F6687}" srcOrd="9" destOrd="0" presId="urn:microsoft.com/office/officeart/2005/8/layout/vList2"/>
    <dgm:cxn modelId="{A75456BF-642F-4037-9ACB-63AC0199FF92}" type="presParOf" srcId="{FB575A33-B618-4D33-9B88-D4605F627713}" destId="{DED66343-D7D6-4719-9518-0D79BD3AD62B}" srcOrd="10" destOrd="0" presId="urn:microsoft.com/office/officeart/2005/8/layout/vList2"/>
    <dgm:cxn modelId="{34CA8DF5-C7C9-4D78-904A-7024368EB1D5}" type="presParOf" srcId="{FB575A33-B618-4D33-9B88-D4605F627713}" destId="{7FC05BF3-02CE-4BE6-A1EE-57F69DD6B2DC}" srcOrd="11" destOrd="0" presId="urn:microsoft.com/office/officeart/2005/8/layout/vList2"/>
    <dgm:cxn modelId="{B5EDEE1E-B7E4-43DF-BB65-DB04452B06E7}" type="presParOf" srcId="{FB575A33-B618-4D33-9B88-D4605F627713}" destId="{58021127-55F4-411B-82BD-FED193F35ED7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5B1F6D4-D131-417B-B804-D935413BA0A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AF7EDB9-2504-4466-B38D-CC535F27CBD0}">
      <dgm:prSet/>
      <dgm:spPr/>
      <dgm:t>
        <a:bodyPr/>
        <a:lstStyle/>
        <a:p>
          <a:r>
            <a:rPr lang="zh-CN" dirty="0"/>
            <a:t>机器学习绪论</a:t>
          </a:r>
        </a:p>
      </dgm:t>
    </dgm:pt>
    <dgm:pt modelId="{451106E7-CCC7-4792-ADA2-43C7D008424B}" type="parTrans" cxnId="{4A24ABEC-9559-4205-BC1D-3CC8AD2992F6}">
      <dgm:prSet/>
      <dgm:spPr/>
      <dgm:t>
        <a:bodyPr/>
        <a:lstStyle/>
        <a:p>
          <a:endParaRPr lang="zh-CN" altLang="en-US"/>
        </a:p>
      </dgm:t>
    </dgm:pt>
    <dgm:pt modelId="{FEDFD8FA-E759-4785-9A11-BFDC4C9B60BD}" type="sibTrans" cxnId="{4A24ABEC-9559-4205-BC1D-3CC8AD2992F6}">
      <dgm:prSet/>
      <dgm:spPr/>
      <dgm:t>
        <a:bodyPr/>
        <a:lstStyle/>
        <a:p>
          <a:endParaRPr lang="zh-CN" altLang="en-US"/>
        </a:p>
      </dgm:t>
    </dgm:pt>
    <dgm:pt modelId="{EBECAA07-D41C-4D41-94A1-3BDF07D84AB1}">
      <dgm:prSet/>
      <dgm:spPr/>
      <dgm:t>
        <a:bodyPr/>
        <a:lstStyle/>
        <a:p>
          <a:r>
            <a:rPr lang="zh-CN" dirty="0"/>
            <a:t>机器学习基础</a:t>
          </a:r>
        </a:p>
      </dgm:t>
    </dgm:pt>
    <dgm:pt modelId="{34FD5872-5050-44A9-94D2-26B5E3753D4F}" type="parTrans" cxnId="{3872E339-0F9F-4D07-B84D-60EE78586C4E}">
      <dgm:prSet/>
      <dgm:spPr/>
      <dgm:t>
        <a:bodyPr/>
        <a:lstStyle/>
        <a:p>
          <a:endParaRPr lang="zh-CN" altLang="en-US"/>
        </a:p>
      </dgm:t>
    </dgm:pt>
    <dgm:pt modelId="{DA631D30-3B67-4FD5-BADF-F56A14D0C6CD}" type="sibTrans" cxnId="{3872E339-0F9F-4D07-B84D-60EE78586C4E}">
      <dgm:prSet/>
      <dgm:spPr/>
      <dgm:t>
        <a:bodyPr/>
        <a:lstStyle/>
        <a:p>
          <a:endParaRPr lang="zh-CN" altLang="en-US"/>
        </a:p>
      </dgm:t>
    </dgm:pt>
    <dgm:pt modelId="{4902392F-D4A4-4F8C-A548-80B52386580A}">
      <dgm:prSet/>
      <dgm:spPr/>
      <dgm:t>
        <a:bodyPr/>
        <a:lstStyle/>
        <a:p>
          <a:r>
            <a:rPr lang="zh-CN" dirty="0"/>
            <a:t>传统机器学习</a:t>
          </a:r>
        </a:p>
      </dgm:t>
    </dgm:pt>
    <dgm:pt modelId="{B6B43853-F1A5-439F-8691-34FC9CF9C202}" type="parTrans" cxnId="{9D81F32E-D593-421B-811E-59741311834A}">
      <dgm:prSet/>
      <dgm:spPr/>
      <dgm:t>
        <a:bodyPr/>
        <a:lstStyle/>
        <a:p>
          <a:endParaRPr lang="zh-CN" altLang="en-US"/>
        </a:p>
      </dgm:t>
    </dgm:pt>
    <dgm:pt modelId="{00EC2935-1EE0-4BC6-B6C8-F0D194025180}" type="sibTrans" cxnId="{9D81F32E-D593-421B-811E-59741311834A}">
      <dgm:prSet/>
      <dgm:spPr/>
      <dgm:t>
        <a:bodyPr/>
        <a:lstStyle/>
        <a:p>
          <a:endParaRPr lang="zh-CN" altLang="en-US"/>
        </a:p>
      </dgm:t>
    </dgm:pt>
    <dgm:pt modelId="{8B4BAFC4-E3C1-4BC6-BF63-DC842DEAD08E}">
      <dgm:prSet/>
      <dgm:spPr/>
      <dgm:t>
        <a:bodyPr/>
        <a:lstStyle/>
        <a:p>
          <a:r>
            <a:rPr lang="zh-CN" altLang="en-US" dirty="0"/>
            <a:t>进阶机器学习</a:t>
          </a:r>
          <a:endParaRPr lang="zh-CN" dirty="0"/>
        </a:p>
      </dgm:t>
    </dgm:pt>
    <dgm:pt modelId="{35EEBC91-B151-4836-AD0C-035D199BD4EE}" type="parTrans" cxnId="{98BF7018-0695-4FFD-8D92-8FCD839432AD}">
      <dgm:prSet/>
      <dgm:spPr/>
      <dgm:t>
        <a:bodyPr/>
        <a:lstStyle/>
        <a:p>
          <a:endParaRPr lang="zh-CN" altLang="en-US"/>
        </a:p>
      </dgm:t>
    </dgm:pt>
    <dgm:pt modelId="{FBC0D93E-1055-4FAD-93B8-0F816E5E0F08}" type="sibTrans" cxnId="{98BF7018-0695-4FFD-8D92-8FCD839432AD}">
      <dgm:prSet/>
      <dgm:spPr/>
      <dgm:t>
        <a:bodyPr/>
        <a:lstStyle/>
        <a:p>
          <a:endParaRPr lang="zh-CN" altLang="en-US"/>
        </a:p>
      </dgm:t>
    </dgm:pt>
    <dgm:pt modelId="{7E73576A-EF2E-4CC2-9575-C92E0D166255}" type="pres">
      <dgm:prSet presAssocID="{55B1F6D4-D131-417B-B804-D935413BA0A6}" presName="linear" presStyleCnt="0">
        <dgm:presLayoutVars>
          <dgm:animLvl val="lvl"/>
          <dgm:resizeHandles val="exact"/>
        </dgm:presLayoutVars>
      </dgm:prSet>
      <dgm:spPr/>
    </dgm:pt>
    <dgm:pt modelId="{5809C32A-B034-4E65-863B-D22FA356F647}" type="pres">
      <dgm:prSet presAssocID="{5AF7EDB9-2504-4466-B38D-CC535F27CBD0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F12DE6D3-6E25-4F8F-9BDF-97CCE7235977}" type="pres">
      <dgm:prSet presAssocID="{FEDFD8FA-E759-4785-9A11-BFDC4C9B60BD}" presName="spacer" presStyleCnt="0"/>
      <dgm:spPr/>
    </dgm:pt>
    <dgm:pt modelId="{A268B1D7-00DF-4385-9761-B754C8476C77}" type="pres">
      <dgm:prSet presAssocID="{EBECAA07-D41C-4D41-94A1-3BDF07D84AB1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4A0EF3F4-6348-4FA0-B6E0-5C8BB529C711}" type="pres">
      <dgm:prSet presAssocID="{DA631D30-3B67-4FD5-BADF-F56A14D0C6CD}" presName="spacer" presStyleCnt="0"/>
      <dgm:spPr/>
    </dgm:pt>
    <dgm:pt modelId="{EBD4B125-B087-4629-9B67-FCC152C31211}" type="pres">
      <dgm:prSet presAssocID="{4902392F-D4A4-4F8C-A548-80B52386580A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7697EF04-97DB-47E9-8AF8-7F42FFE5EC30}" type="pres">
      <dgm:prSet presAssocID="{00EC2935-1EE0-4BC6-B6C8-F0D194025180}" presName="spacer" presStyleCnt="0"/>
      <dgm:spPr/>
    </dgm:pt>
    <dgm:pt modelId="{A8745845-86A5-498A-B417-470243230DA5}" type="pres">
      <dgm:prSet presAssocID="{8B4BAFC4-E3C1-4BC6-BF63-DC842DEAD08E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8BF7018-0695-4FFD-8D92-8FCD839432AD}" srcId="{55B1F6D4-D131-417B-B804-D935413BA0A6}" destId="{8B4BAFC4-E3C1-4BC6-BF63-DC842DEAD08E}" srcOrd="3" destOrd="0" parTransId="{35EEBC91-B151-4836-AD0C-035D199BD4EE}" sibTransId="{FBC0D93E-1055-4FAD-93B8-0F816E5E0F08}"/>
    <dgm:cxn modelId="{9D81F32E-D593-421B-811E-59741311834A}" srcId="{55B1F6D4-D131-417B-B804-D935413BA0A6}" destId="{4902392F-D4A4-4F8C-A548-80B52386580A}" srcOrd="2" destOrd="0" parTransId="{B6B43853-F1A5-439F-8691-34FC9CF9C202}" sibTransId="{00EC2935-1EE0-4BC6-B6C8-F0D194025180}"/>
    <dgm:cxn modelId="{3872E339-0F9F-4D07-B84D-60EE78586C4E}" srcId="{55B1F6D4-D131-417B-B804-D935413BA0A6}" destId="{EBECAA07-D41C-4D41-94A1-3BDF07D84AB1}" srcOrd="1" destOrd="0" parTransId="{34FD5872-5050-44A9-94D2-26B5E3753D4F}" sibTransId="{DA631D30-3B67-4FD5-BADF-F56A14D0C6CD}"/>
    <dgm:cxn modelId="{BD3B1340-8B8E-459C-A519-0273D0D530CB}" type="presOf" srcId="{4902392F-D4A4-4F8C-A548-80B52386580A}" destId="{EBD4B125-B087-4629-9B67-FCC152C31211}" srcOrd="0" destOrd="0" presId="urn:microsoft.com/office/officeart/2005/8/layout/vList2"/>
    <dgm:cxn modelId="{3CE4FC71-04BD-4801-9716-73CADD552CA5}" type="presOf" srcId="{8B4BAFC4-E3C1-4BC6-BF63-DC842DEAD08E}" destId="{A8745845-86A5-498A-B417-470243230DA5}" srcOrd="0" destOrd="0" presId="urn:microsoft.com/office/officeart/2005/8/layout/vList2"/>
    <dgm:cxn modelId="{6B9DF6B0-1A75-45FB-A44C-57E435DD82B8}" type="presOf" srcId="{55B1F6D4-D131-417B-B804-D935413BA0A6}" destId="{7E73576A-EF2E-4CC2-9575-C92E0D166255}" srcOrd="0" destOrd="0" presId="urn:microsoft.com/office/officeart/2005/8/layout/vList2"/>
    <dgm:cxn modelId="{C9DBA6E8-95F6-47A2-B7B5-328288A024C6}" type="presOf" srcId="{EBECAA07-D41C-4D41-94A1-3BDF07D84AB1}" destId="{A268B1D7-00DF-4385-9761-B754C8476C77}" srcOrd="0" destOrd="0" presId="urn:microsoft.com/office/officeart/2005/8/layout/vList2"/>
    <dgm:cxn modelId="{4A24ABEC-9559-4205-BC1D-3CC8AD2992F6}" srcId="{55B1F6D4-D131-417B-B804-D935413BA0A6}" destId="{5AF7EDB9-2504-4466-B38D-CC535F27CBD0}" srcOrd="0" destOrd="0" parTransId="{451106E7-CCC7-4792-ADA2-43C7D008424B}" sibTransId="{FEDFD8FA-E759-4785-9A11-BFDC4C9B60BD}"/>
    <dgm:cxn modelId="{459A77F4-70F1-452E-9D5F-92CA6A4E0A9A}" type="presOf" srcId="{5AF7EDB9-2504-4466-B38D-CC535F27CBD0}" destId="{5809C32A-B034-4E65-863B-D22FA356F647}" srcOrd="0" destOrd="0" presId="urn:microsoft.com/office/officeart/2005/8/layout/vList2"/>
    <dgm:cxn modelId="{5641F518-98B3-4499-9977-1301B333308E}" type="presParOf" srcId="{7E73576A-EF2E-4CC2-9575-C92E0D166255}" destId="{5809C32A-B034-4E65-863B-D22FA356F647}" srcOrd="0" destOrd="0" presId="urn:microsoft.com/office/officeart/2005/8/layout/vList2"/>
    <dgm:cxn modelId="{2C4D2503-1F54-44AB-9041-5224BC64DF7E}" type="presParOf" srcId="{7E73576A-EF2E-4CC2-9575-C92E0D166255}" destId="{F12DE6D3-6E25-4F8F-9BDF-97CCE7235977}" srcOrd="1" destOrd="0" presId="urn:microsoft.com/office/officeart/2005/8/layout/vList2"/>
    <dgm:cxn modelId="{C4B4F685-BAD2-4952-B278-D5EE5F5D6D20}" type="presParOf" srcId="{7E73576A-EF2E-4CC2-9575-C92E0D166255}" destId="{A268B1D7-00DF-4385-9761-B754C8476C77}" srcOrd="2" destOrd="0" presId="urn:microsoft.com/office/officeart/2005/8/layout/vList2"/>
    <dgm:cxn modelId="{8E44832B-15B1-483D-91D9-E32C09347565}" type="presParOf" srcId="{7E73576A-EF2E-4CC2-9575-C92E0D166255}" destId="{4A0EF3F4-6348-4FA0-B6E0-5C8BB529C711}" srcOrd="3" destOrd="0" presId="urn:microsoft.com/office/officeart/2005/8/layout/vList2"/>
    <dgm:cxn modelId="{C1F60A75-06EC-4FC4-B2FF-53AD96E8EC79}" type="presParOf" srcId="{7E73576A-EF2E-4CC2-9575-C92E0D166255}" destId="{EBD4B125-B087-4629-9B67-FCC152C31211}" srcOrd="4" destOrd="0" presId="urn:microsoft.com/office/officeart/2005/8/layout/vList2"/>
    <dgm:cxn modelId="{0F550398-DAD3-43CB-9BA5-F0AC00A13645}" type="presParOf" srcId="{7E73576A-EF2E-4CC2-9575-C92E0D166255}" destId="{7697EF04-97DB-47E9-8AF8-7F42FFE5EC30}" srcOrd="5" destOrd="0" presId="urn:microsoft.com/office/officeart/2005/8/layout/vList2"/>
    <dgm:cxn modelId="{07F65CC3-5CDF-4381-B45E-A2638EA8C96B}" type="presParOf" srcId="{7E73576A-EF2E-4CC2-9575-C92E0D166255}" destId="{A8745845-86A5-498A-B417-470243230DA5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D042E0-BD90-49A7-8DCA-0DFB17A93B8A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D39242DA-373B-4C84-B857-EE63583ACCE3}">
      <dgm:prSet/>
      <dgm:spPr/>
      <dgm:t>
        <a:bodyPr/>
        <a:lstStyle/>
        <a:p>
          <a:r>
            <a:rPr lang="zh-CN"/>
            <a:t>机器学习绪论</a:t>
          </a:r>
        </a:p>
      </dgm:t>
    </dgm:pt>
    <dgm:pt modelId="{2893A408-B483-4E8D-82F8-C86E76D2FE3A}" type="parTrans" cxnId="{77518761-BD0E-43CB-B608-FA4083F1BF48}">
      <dgm:prSet/>
      <dgm:spPr/>
      <dgm:t>
        <a:bodyPr/>
        <a:lstStyle/>
        <a:p>
          <a:endParaRPr lang="zh-CN" altLang="en-US"/>
        </a:p>
      </dgm:t>
    </dgm:pt>
    <dgm:pt modelId="{631DCE8B-0EC0-4327-A49C-6DBF1F188838}" type="sibTrans" cxnId="{77518761-BD0E-43CB-B608-FA4083F1BF48}">
      <dgm:prSet/>
      <dgm:spPr/>
      <dgm:t>
        <a:bodyPr/>
        <a:lstStyle/>
        <a:p>
          <a:endParaRPr lang="zh-CN" altLang="en-US"/>
        </a:p>
      </dgm:t>
    </dgm:pt>
    <dgm:pt modelId="{CD9601CF-C2D1-485E-AF01-2F947E5DE8BA}">
      <dgm:prSet/>
      <dgm:spPr/>
      <dgm:t>
        <a:bodyPr/>
        <a:lstStyle/>
        <a:p>
          <a:r>
            <a:rPr lang="zh-CN"/>
            <a:t>机器学习基础</a:t>
          </a:r>
        </a:p>
      </dgm:t>
    </dgm:pt>
    <dgm:pt modelId="{5071F296-F80F-4FF1-A2E6-2D1BFEB8C0A8}" type="parTrans" cxnId="{E1882E86-E989-44D0-A9B0-49BD9FD2A3E2}">
      <dgm:prSet/>
      <dgm:spPr/>
      <dgm:t>
        <a:bodyPr/>
        <a:lstStyle/>
        <a:p>
          <a:endParaRPr lang="zh-CN" altLang="en-US"/>
        </a:p>
      </dgm:t>
    </dgm:pt>
    <dgm:pt modelId="{263DBDD5-3311-43CE-9D85-07C70F2C4563}" type="sibTrans" cxnId="{E1882E86-E989-44D0-A9B0-49BD9FD2A3E2}">
      <dgm:prSet/>
      <dgm:spPr/>
      <dgm:t>
        <a:bodyPr/>
        <a:lstStyle/>
        <a:p>
          <a:endParaRPr lang="zh-CN" altLang="en-US"/>
        </a:p>
      </dgm:t>
    </dgm:pt>
    <dgm:pt modelId="{BE003CC1-F801-4333-87B6-6F8ECDEBB604}">
      <dgm:prSet/>
      <dgm:spPr/>
      <dgm:t>
        <a:bodyPr/>
        <a:lstStyle/>
        <a:p>
          <a:r>
            <a:rPr lang="zh-CN"/>
            <a:t>数学、实战环境、基本知识</a:t>
          </a:r>
        </a:p>
      </dgm:t>
    </dgm:pt>
    <dgm:pt modelId="{2C839101-6F92-4FB5-BEC5-1C0ECD6740AF}" type="parTrans" cxnId="{DA1E0479-612D-4FA7-B271-466A9B16280B}">
      <dgm:prSet/>
      <dgm:spPr/>
      <dgm:t>
        <a:bodyPr/>
        <a:lstStyle/>
        <a:p>
          <a:endParaRPr lang="zh-CN" altLang="en-US"/>
        </a:p>
      </dgm:t>
    </dgm:pt>
    <dgm:pt modelId="{DF8713B1-AB52-468D-91BF-9333E1C08580}" type="sibTrans" cxnId="{DA1E0479-612D-4FA7-B271-466A9B16280B}">
      <dgm:prSet/>
      <dgm:spPr/>
      <dgm:t>
        <a:bodyPr/>
        <a:lstStyle/>
        <a:p>
          <a:endParaRPr lang="zh-CN" altLang="en-US"/>
        </a:p>
      </dgm:t>
    </dgm:pt>
    <dgm:pt modelId="{E544E9C1-8D44-44DF-8BA3-DF84DD68AC12}">
      <dgm:prSet/>
      <dgm:spPr/>
      <dgm:t>
        <a:bodyPr/>
        <a:lstStyle/>
        <a:p>
          <a:r>
            <a:rPr lang="zh-CN"/>
            <a:t>传统机器学习</a:t>
          </a:r>
        </a:p>
      </dgm:t>
    </dgm:pt>
    <dgm:pt modelId="{30068423-245F-4BF4-81FE-3C98379F4781}" type="parTrans" cxnId="{33C5EDDE-A95C-400B-8D84-A82ADA5DFDBA}">
      <dgm:prSet/>
      <dgm:spPr/>
      <dgm:t>
        <a:bodyPr/>
        <a:lstStyle/>
        <a:p>
          <a:endParaRPr lang="zh-CN" altLang="en-US"/>
        </a:p>
      </dgm:t>
    </dgm:pt>
    <dgm:pt modelId="{75EE17C6-7713-4329-A02B-740166A222F0}" type="sibTrans" cxnId="{33C5EDDE-A95C-400B-8D84-A82ADA5DFDBA}">
      <dgm:prSet/>
      <dgm:spPr/>
      <dgm:t>
        <a:bodyPr/>
        <a:lstStyle/>
        <a:p>
          <a:endParaRPr lang="zh-CN" altLang="en-US"/>
        </a:p>
      </dgm:t>
    </dgm:pt>
    <dgm:pt modelId="{91DDF88A-3F33-440C-A532-C5A06D4247DB}">
      <dgm:prSet/>
      <dgm:spPr/>
      <dgm:t>
        <a:bodyPr/>
        <a:lstStyle/>
        <a:p>
          <a:r>
            <a:rPr lang="zh-CN"/>
            <a:t>线性模型、决策树、支持向量、贝叶斯、集成学习、聚类、降维</a:t>
          </a:r>
        </a:p>
      </dgm:t>
    </dgm:pt>
    <dgm:pt modelId="{9A627AF7-B68B-4819-A42F-5E93D2E2A0F5}" type="parTrans" cxnId="{5ACC9567-97CC-40CD-8012-9C0B68ABC4E7}">
      <dgm:prSet/>
      <dgm:spPr/>
      <dgm:t>
        <a:bodyPr/>
        <a:lstStyle/>
        <a:p>
          <a:endParaRPr lang="zh-CN" altLang="en-US"/>
        </a:p>
      </dgm:t>
    </dgm:pt>
    <dgm:pt modelId="{79388FB7-B5AD-4FDA-9C04-D83048956068}" type="sibTrans" cxnId="{5ACC9567-97CC-40CD-8012-9C0B68ABC4E7}">
      <dgm:prSet/>
      <dgm:spPr/>
      <dgm:t>
        <a:bodyPr/>
        <a:lstStyle/>
        <a:p>
          <a:endParaRPr lang="zh-CN" altLang="en-US"/>
        </a:p>
      </dgm:t>
    </dgm:pt>
    <dgm:pt modelId="{FD55C26E-0FFE-4258-99C3-27CA84C65CFC}">
      <dgm:prSet/>
      <dgm:spPr/>
      <dgm:t>
        <a:bodyPr/>
        <a:lstStyle/>
        <a:p>
          <a:r>
            <a:rPr lang="zh-CN"/>
            <a:t>进阶机器学习</a:t>
          </a:r>
        </a:p>
      </dgm:t>
    </dgm:pt>
    <dgm:pt modelId="{2F2C0329-D763-4AFE-8655-010CC09592E0}" type="parTrans" cxnId="{252D3DD2-C195-4BA0-A563-C47E80AB8C3B}">
      <dgm:prSet/>
      <dgm:spPr/>
      <dgm:t>
        <a:bodyPr/>
        <a:lstStyle/>
        <a:p>
          <a:endParaRPr lang="zh-CN" altLang="en-US"/>
        </a:p>
      </dgm:t>
    </dgm:pt>
    <dgm:pt modelId="{74744A05-C783-45A9-BAEE-3BDA9B3BDBEE}" type="sibTrans" cxnId="{252D3DD2-C195-4BA0-A563-C47E80AB8C3B}">
      <dgm:prSet/>
      <dgm:spPr/>
      <dgm:t>
        <a:bodyPr/>
        <a:lstStyle/>
        <a:p>
          <a:endParaRPr lang="zh-CN" altLang="en-US"/>
        </a:p>
      </dgm:t>
    </dgm:pt>
    <dgm:pt modelId="{EC293FFE-ECEA-4825-9C5D-68ACEB0A484A}">
      <dgm:prSet/>
      <dgm:spPr/>
      <dgm:t>
        <a:bodyPr/>
        <a:lstStyle/>
        <a:p>
          <a:r>
            <a:rPr lang="zh-CN"/>
            <a:t>稀疏表示、深度学习、概率图</a:t>
          </a:r>
        </a:p>
      </dgm:t>
    </dgm:pt>
    <dgm:pt modelId="{35EBEAEC-9805-4D7F-A563-D624AD6E3ED0}" type="parTrans" cxnId="{AE924021-942B-42A0-B56F-800473180AAC}">
      <dgm:prSet/>
      <dgm:spPr/>
      <dgm:t>
        <a:bodyPr/>
        <a:lstStyle/>
        <a:p>
          <a:endParaRPr lang="zh-CN" altLang="en-US"/>
        </a:p>
      </dgm:t>
    </dgm:pt>
    <dgm:pt modelId="{1E5EC800-090F-4C4B-8D88-1824EBA648CF}" type="sibTrans" cxnId="{AE924021-942B-42A0-B56F-800473180AAC}">
      <dgm:prSet/>
      <dgm:spPr/>
      <dgm:t>
        <a:bodyPr/>
        <a:lstStyle/>
        <a:p>
          <a:endParaRPr lang="zh-CN" altLang="en-US"/>
        </a:p>
      </dgm:t>
    </dgm:pt>
    <dgm:pt modelId="{FAFED79A-7D80-4002-9389-32739D92F34B}" type="pres">
      <dgm:prSet presAssocID="{FDD042E0-BD90-49A7-8DCA-0DFB17A93B8A}" presName="linear" presStyleCnt="0">
        <dgm:presLayoutVars>
          <dgm:animLvl val="lvl"/>
          <dgm:resizeHandles val="exact"/>
        </dgm:presLayoutVars>
      </dgm:prSet>
      <dgm:spPr/>
    </dgm:pt>
    <dgm:pt modelId="{A041FB9B-B105-4B95-A4B2-5B8FD825B11C}" type="pres">
      <dgm:prSet presAssocID="{D39242DA-373B-4C84-B857-EE63583ACCE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A2AF2160-FDFD-4BBF-9624-BE8B44557837}" type="pres">
      <dgm:prSet presAssocID="{631DCE8B-0EC0-4327-A49C-6DBF1F188838}" presName="spacer" presStyleCnt="0"/>
      <dgm:spPr/>
    </dgm:pt>
    <dgm:pt modelId="{E9286D88-3444-4AE4-981B-3A49318857FB}" type="pres">
      <dgm:prSet presAssocID="{CD9601CF-C2D1-485E-AF01-2F947E5DE8B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348FEE76-E944-4CF6-84AF-074ADAF83126}" type="pres">
      <dgm:prSet presAssocID="{CD9601CF-C2D1-485E-AF01-2F947E5DE8BA}" presName="childText" presStyleLbl="revTx" presStyleIdx="0" presStyleCnt="3">
        <dgm:presLayoutVars>
          <dgm:bulletEnabled val="1"/>
        </dgm:presLayoutVars>
      </dgm:prSet>
      <dgm:spPr/>
    </dgm:pt>
    <dgm:pt modelId="{0521F8A1-6C2F-458A-BFB5-12E7E8491ADE}" type="pres">
      <dgm:prSet presAssocID="{E544E9C1-8D44-44DF-8BA3-DF84DD68AC1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DEE8B837-C22C-416E-B6CA-1C34FB0659DA}" type="pres">
      <dgm:prSet presAssocID="{E544E9C1-8D44-44DF-8BA3-DF84DD68AC12}" presName="childText" presStyleLbl="revTx" presStyleIdx="1" presStyleCnt="3">
        <dgm:presLayoutVars>
          <dgm:bulletEnabled val="1"/>
        </dgm:presLayoutVars>
      </dgm:prSet>
      <dgm:spPr/>
    </dgm:pt>
    <dgm:pt modelId="{9F7BD49B-F029-4931-8271-01EAEFDF7CBB}" type="pres">
      <dgm:prSet presAssocID="{FD55C26E-0FFE-4258-99C3-27CA84C65CFC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CED7FAF6-19EF-4809-B5E9-B67E650D7DD7}" type="pres">
      <dgm:prSet presAssocID="{FD55C26E-0FFE-4258-99C3-27CA84C65CFC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7E6A2619-667D-4B1B-BD63-750E63188B1E}" type="presOf" srcId="{CD9601CF-C2D1-485E-AF01-2F947E5DE8BA}" destId="{E9286D88-3444-4AE4-981B-3A49318857FB}" srcOrd="0" destOrd="0" presId="urn:microsoft.com/office/officeart/2005/8/layout/vList2"/>
    <dgm:cxn modelId="{AE924021-942B-42A0-B56F-800473180AAC}" srcId="{FD55C26E-0FFE-4258-99C3-27CA84C65CFC}" destId="{EC293FFE-ECEA-4825-9C5D-68ACEB0A484A}" srcOrd="0" destOrd="0" parTransId="{35EBEAEC-9805-4D7F-A563-D624AD6E3ED0}" sibTransId="{1E5EC800-090F-4C4B-8D88-1824EBA648CF}"/>
    <dgm:cxn modelId="{77518761-BD0E-43CB-B608-FA4083F1BF48}" srcId="{FDD042E0-BD90-49A7-8DCA-0DFB17A93B8A}" destId="{D39242DA-373B-4C84-B857-EE63583ACCE3}" srcOrd="0" destOrd="0" parTransId="{2893A408-B483-4E8D-82F8-C86E76D2FE3A}" sibTransId="{631DCE8B-0EC0-4327-A49C-6DBF1F188838}"/>
    <dgm:cxn modelId="{5ACC9567-97CC-40CD-8012-9C0B68ABC4E7}" srcId="{E544E9C1-8D44-44DF-8BA3-DF84DD68AC12}" destId="{91DDF88A-3F33-440C-A532-C5A06D4247DB}" srcOrd="0" destOrd="0" parTransId="{9A627AF7-B68B-4819-A42F-5E93D2E2A0F5}" sibTransId="{79388FB7-B5AD-4FDA-9C04-D83048956068}"/>
    <dgm:cxn modelId="{78E4234F-0AB2-4B16-8EC5-419FDF420170}" type="presOf" srcId="{FD55C26E-0FFE-4258-99C3-27CA84C65CFC}" destId="{9F7BD49B-F029-4931-8271-01EAEFDF7CBB}" srcOrd="0" destOrd="0" presId="urn:microsoft.com/office/officeart/2005/8/layout/vList2"/>
    <dgm:cxn modelId="{29FA2372-497F-457C-9D78-F5C692861D1A}" type="presOf" srcId="{91DDF88A-3F33-440C-A532-C5A06D4247DB}" destId="{DEE8B837-C22C-416E-B6CA-1C34FB0659DA}" srcOrd="0" destOrd="0" presId="urn:microsoft.com/office/officeart/2005/8/layout/vList2"/>
    <dgm:cxn modelId="{DA1E0479-612D-4FA7-B271-466A9B16280B}" srcId="{CD9601CF-C2D1-485E-AF01-2F947E5DE8BA}" destId="{BE003CC1-F801-4333-87B6-6F8ECDEBB604}" srcOrd="0" destOrd="0" parTransId="{2C839101-6F92-4FB5-BEC5-1C0ECD6740AF}" sibTransId="{DF8713B1-AB52-468D-91BF-9333E1C08580}"/>
    <dgm:cxn modelId="{E1882E86-E989-44D0-A9B0-49BD9FD2A3E2}" srcId="{FDD042E0-BD90-49A7-8DCA-0DFB17A93B8A}" destId="{CD9601CF-C2D1-485E-AF01-2F947E5DE8BA}" srcOrd="1" destOrd="0" parTransId="{5071F296-F80F-4FF1-A2E6-2D1BFEB8C0A8}" sibTransId="{263DBDD5-3311-43CE-9D85-07C70F2C4563}"/>
    <dgm:cxn modelId="{A607E398-F75E-40AD-A8C2-3779890FA78F}" type="presOf" srcId="{BE003CC1-F801-4333-87B6-6F8ECDEBB604}" destId="{348FEE76-E944-4CF6-84AF-074ADAF83126}" srcOrd="0" destOrd="0" presId="urn:microsoft.com/office/officeart/2005/8/layout/vList2"/>
    <dgm:cxn modelId="{CCA39EBD-11AA-40DD-BFF9-A99DEE6E38DF}" type="presOf" srcId="{FDD042E0-BD90-49A7-8DCA-0DFB17A93B8A}" destId="{FAFED79A-7D80-4002-9389-32739D92F34B}" srcOrd="0" destOrd="0" presId="urn:microsoft.com/office/officeart/2005/8/layout/vList2"/>
    <dgm:cxn modelId="{4DED0FC4-EBFC-454A-BBEC-4A59CDBA9858}" type="presOf" srcId="{D39242DA-373B-4C84-B857-EE63583ACCE3}" destId="{A041FB9B-B105-4B95-A4B2-5B8FD825B11C}" srcOrd="0" destOrd="0" presId="urn:microsoft.com/office/officeart/2005/8/layout/vList2"/>
    <dgm:cxn modelId="{252D3DD2-C195-4BA0-A563-C47E80AB8C3B}" srcId="{FDD042E0-BD90-49A7-8DCA-0DFB17A93B8A}" destId="{FD55C26E-0FFE-4258-99C3-27CA84C65CFC}" srcOrd="3" destOrd="0" parTransId="{2F2C0329-D763-4AFE-8655-010CC09592E0}" sibTransId="{74744A05-C783-45A9-BAEE-3BDA9B3BDBEE}"/>
    <dgm:cxn modelId="{33C5EDDE-A95C-400B-8D84-A82ADA5DFDBA}" srcId="{FDD042E0-BD90-49A7-8DCA-0DFB17A93B8A}" destId="{E544E9C1-8D44-44DF-8BA3-DF84DD68AC12}" srcOrd="2" destOrd="0" parTransId="{30068423-245F-4BF4-81FE-3C98379F4781}" sibTransId="{75EE17C6-7713-4329-A02B-740166A222F0}"/>
    <dgm:cxn modelId="{265308E1-36BD-4784-A727-615FD49FA424}" type="presOf" srcId="{E544E9C1-8D44-44DF-8BA3-DF84DD68AC12}" destId="{0521F8A1-6C2F-458A-BFB5-12E7E8491ADE}" srcOrd="0" destOrd="0" presId="urn:microsoft.com/office/officeart/2005/8/layout/vList2"/>
    <dgm:cxn modelId="{2DE661E7-105B-4DBF-B0EF-885E9363ECB8}" type="presOf" srcId="{EC293FFE-ECEA-4825-9C5D-68ACEB0A484A}" destId="{CED7FAF6-19EF-4809-B5E9-B67E650D7DD7}" srcOrd="0" destOrd="0" presId="urn:microsoft.com/office/officeart/2005/8/layout/vList2"/>
    <dgm:cxn modelId="{7ABEC5F9-6463-45FF-A5D7-60E8362576AD}" type="presParOf" srcId="{FAFED79A-7D80-4002-9389-32739D92F34B}" destId="{A041FB9B-B105-4B95-A4B2-5B8FD825B11C}" srcOrd="0" destOrd="0" presId="urn:microsoft.com/office/officeart/2005/8/layout/vList2"/>
    <dgm:cxn modelId="{5A76C7C9-665C-4AA7-908E-BFAAF29253D4}" type="presParOf" srcId="{FAFED79A-7D80-4002-9389-32739D92F34B}" destId="{A2AF2160-FDFD-4BBF-9624-BE8B44557837}" srcOrd="1" destOrd="0" presId="urn:microsoft.com/office/officeart/2005/8/layout/vList2"/>
    <dgm:cxn modelId="{81485C4D-AFAB-49C3-A469-621CFC383164}" type="presParOf" srcId="{FAFED79A-7D80-4002-9389-32739D92F34B}" destId="{E9286D88-3444-4AE4-981B-3A49318857FB}" srcOrd="2" destOrd="0" presId="urn:microsoft.com/office/officeart/2005/8/layout/vList2"/>
    <dgm:cxn modelId="{1436D9A1-4CBB-4D22-9DCB-664204BF8515}" type="presParOf" srcId="{FAFED79A-7D80-4002-9389-32739D92F34B}" destId="{348FEE76-E944-4CF6-84AF-074ADAF83126}" srcOrd="3" destOrd="0" presId="urn:microsoft.com/office/officeart/2005/8/layout/vList2"/>
    <dgm:cxn modelId="{1D8A3A8E-22EC-488D-B9F0-8F24BF2534DC}" type="presParOf" srcId="{FAFED79A-7D80-4002-9389-32739D92F34B}" destId="{0521F8A1-6C2F-458A-BFB5-12E7E8491ADE}" srcOrd="4" destOrd="0" presId="urn:microsoft.com/office/officeart/2005/8/layout/vList2"/>
    <dgm:cxn modelId="{E296AF19-9F40-43EF-B44C-815F85EE4E92}" type="presParOf" srcId="{FAFED79A-7D80-4002-9389-32739D92F34B}" destId="{DEE8B837-C22C-416E-B6CA-1C34FB0659DA}" srcOrd="5" destOrd="0" presId="urn:microsoft.com/office/officeart/2005/8/layout/vList2"/>
    <dgm:cxn modelId="{5A28AE81-2253-49AE-ACB4-09480B022B9E}" type="presParOf" srcId="{FAFED79A-7D80-4002-9389-32739D92F34B}" destId="{9F7BD49B-F029-4931-8271-01EAEFDF7CBB}" srcOrd="6" destOrd="0" presId="urn:microsoft.com/office/officeart/2005/8/layout/vList2"/>
    <dgm:cxn modelId="{D4EC2443-96BB-4ABC-A361-D264F1C274B1}" type="presParOf" srcId="{FAFED79A-7D80-4002-9389-32739D92F34B}" destId="{CED7FAF6-19EF-4809-B5E9-B67E650D7DD7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7150F802-8E1A-4273-A44C-AC23233E49AB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DEE0638-27A2-458C-A610-AFEFB541F865}">
      <dgm:prSet/>
      <dgm:spPr/>
      <dgm:t>
        <a:bodyPr/>
        <a:lstStyle/>
        <a:p>
          <a:r>
            <a:rPr lang="zh-CN"/>
            <a:t>数学基础</a:t>
          </a:r>
        </a:p>
      </dgm:t>
    </dgm:pt>
    <dgm:pt modelId="{9FB4FDDC-755C-470C-970A-1FC8EECE5C41}" type="parTrans" cxnId="{E9EB4FF7-FEBB-4076-8C50-719658CEE816}">
      <dgm:prSet/>
      <dgm:spPr/>
      <dgm:t>
        <a:bodyPr/>
        <a:lstStyle/>
        <a:p>
          <a:endParaRPr lang="zh-CN" altLang="en-US"/>
        </a:p>
      </dgm:t>
    </dgm:pt>
    <dgm:pt modelId="{1515D250-88AE-4644-A5F1-B743E73CD85E}" type="sibTrans" cxnId="{E9EB4FF7-FEBB-4076-8C50-719658CEE816}">
      <dgm:prSet/>
      <dgm:spPr/>
      <dgm:t>
        <a:bodyPr/>
        <a:lstStyle/>
        <a:p>
          <a:endParaRPr lang="zh-CN" altLang="en-US"/>
        </a:p>
      </dgm:t>
    </dgm:pt>
    <dgm:pt modelId="{F835850A-8DA5-4F49-B361-4D66A8AC622E}">
      <dgm:prSet/>
      <dgm:spPr/>
      <dgm:t>
        <a:bodyPr/>
        <a:lstStyle/>
        <a:p>
          <a:r>
            <a:rPr lang="zh-CN"/>
            <a:t>线性代数</a:t>
          </a:r>
          <a:r>
            <a:rPr lang="en-US"/>
            <a:t>+</a:t>
          </a:r>
          <a:r>
            <a:rPr lang="zh-CN"/>
            <a:t>矩阵分析</a:t>
          </a:r>
        </a:p>
      </dgm:t>
    </dgm:pt>
    <dgm:pt modelId="{5AB935C8-8DDA-41C1-B6F8-7CE3B8496D27}" type="parTrans" cxnId="{49EC1B52-EABF-4FC2-829B-60A7CE8C5274}">
      <dgm:prSet/>
      <dgm:spPr/>
      <dgm:t>
        <a:bodyPr/>
        <a:lstStyle/>
        <a:p>
          <a:endParaRPr lang="zh-CN" altLang="en-US"/>
        </a:p>
      </dgm:t>
    </dgm:pt>
    <dgm:pt modelId="{C85EFE2C-0F7E-4A9E-960F-2FA751D4918F}" type="sibTrans" cxnId="{49EC1B52-EABF-4FC2-829B-60A7CE8C5274}">
      <dgm:prSet/>
      <dgm:spPr/>
      <dgm:t>
        <a:bodyPr/>
        <a:lstStyle/>
        <a:p>
          <a:endParaRPr lang="zh-CN" altLang="en-US"/>
        </a:p>
      </dgm:t>
    </dgm:pt>
    <dgm:pt modelId="{A3DB934D-9820-4BAF-826D-995F02F1FD19}">
      <dgm:prSet/>
      <dgm:spPr/>
      <dgm:t>
        <a:bodyPr/>
        <a:lstStyle/>
        <a:p>
          <a:r>
            <a:rPr lang="zh-CN"/>
            <a:t>概率论</a:t>
          </a:r>
        </a:p>
      </dgm:t>
    </dgm:pt>
    <dgm:pt modelId="{18AB4C97-DAF7-43C1-BCC3-67D5CE28CE8F}" type="parTrans" cxnId="{8718BE5A-ED16-4069-8369-53C16B9855A5}">
      <dgm:prSet/>
      <dgm:spPr/>
      <dgm:t>
        <a:bodyPr/>
        <a:lstStyle/>
        <a:p>
          <a:endParaRPr lang="zh-CN" altLang="en-US"/>
        </a:p>
      </dgm:t>
    </dgm:pt>
    <dgm:pt modelId="{D8D5939F-CA90-4A43-95F0-FD78BBF7EB28}" type="sibTrans" cxnId="{8718BE5A-ED16-4069-8369-53C16B9855A5}">
      <dgm:prSet/>
      <dgm:spPr/>
      <dgm:t>
        <a:bodyPr/>
        <a:lstStyle/>
        <a:p>
          <a:endParaRPr lang="zh-CN" altLang="en-US"/>
        </a:p>
      </dgm:t>
    </dgm:pt>
    <dgm:pt modelId="{6FEB105E-4AEC-4F71-B646-0427CE8DD0A9}">
      <dgm:prSet/>
      <dgm:spPr/>
      <dgm:t>
        <a:bodyPr/>
        <a:lstStyle/>
        <a:p>
          <a:r>
            <a:rPr lang="zh-CN"/>
            <a:t>最优化方法</a:t>
          </a:r>
        </a:p>
      </dgm:t>
    </dgm:pt>
    <dgm:pt modelId="{57DCEEBE-18DD-4126-B30D-45E0DF6533EA}" type="parTrans" cxnId="{1954ADF6-682F-496D-AC7B-D7C27ED1F5F0}">
      <dgm:prSet/>
      <dgm:spPr/>
      <dgm:t>
        <a:bodyPr/>
        <a:lstStyle/>
        <a:p>
          <a:endParaRPr lang="zh-CN" altLang="en-US"/>
        </a:p>
      </dgm:t>
    </dgm:pt>
    <dgm:pt modelId="{198E5546-6D3A-49E3-8A3C-2E37DCB65ACD}" type="sibTrans" cxnId="{1954ADF6-682F-496D-AC7B-D7C27ED1F5F0}">
      <dgm:prSet/>
      <dgm:spPr/>
      <dgm:t>
        <a:bodyPr/>
        <a:lstStyle/>
        <a:p>
          <a:endParaRPr lang="zh-CN" altLang="en-US"/>
        </a:p>
      </dgm:t>
    </dgm:pt>
    <dgm:pt modelId="{D2105AA3-998C-487D-80CD-69D118855C2F}">
      <dgm:prSet/>
      <dgm:spPr/>
      <dgm:t>
        <a:bodyPr/>
        <a:lstStyle/>
        <a:p>
          <a:r>
            <a:rPr lang="zh-CN"/>
            <a:t>微积分</a:t>
          </a:r>
        </a:p>
      </dgm:t>
    </dgm:pt>
    <dgm:pt modelId="{3A718D62-2796-4887-A6F9-B7E7944930AA}" type="parTrans" cxnId="{FEF8D42E-9DBE-4F63-87A6-57BA8293A49F}">
      <dgm:prSet/>
      <dgm:spPr/>
      <dgm:t>
        <a:bodyPr/>
        <a:lstStyle/>
        <a:p>
          <a:endParaRPr lang="zh-CN" altLang="en-US"/>
        </a:p>
      </dgm:t>
    </dgm:pt>
    <dgm:pt modelId="{A2888F31-DE9E-4982-9F8B-24F942147345}" type="sibTrans" cxnId="{FEF8D42E-9DBE-4F63-87A6-57BA8293A49F}">
      <dgm:prSet/>
      <dgm:spPr/>
      <dgm:t>
        <a:bodyPr/>
        <a:lstStyle/>
        <a:p>
          <a:endParaRPr lang="zh-CN" altLang="en-US"/>
        </a:p>
      </dgm:t>
    </dgm:pt>
    <dgm:pt modelId="{88A98D33-8D30-408B-BB62-E808847AC927}">
      <dgm:prSet/>
      <dgm:spPr/>
      <dgm:t>
        <a:bodyPr/>
        <a:lstStyle/>
        <a:p>
          <a:r>
            <a:rPr lang="zh-CN"/>
            <a:t>。。。</a:t>
          </a:r>
        </a:p>
      </dgm:t>
    </dgm:pt>
    <dgm:pt modelId="{D2453F72-430E-469C-819E-9B1BF065A9F0}" type="parTrans" cxnId="{D6F68928-0522-4A6C-8BAF-B6F4F9347B50}">
      <dgm:prSet/>
      <dgm:spPr/>
      <dgm:t>
        <a:bodyPr/>
        <a:lstStyle/>
        <a:p>
          <a:endParaRPr lang="zh-CN" altLang="en-US"/>
        </a:p>
      </dgm:t>
    </dgm:pt>
    <dgm:pt modelId="{EF13370E-97EE-4CEF-92E8-570DDD6EB664}" type="sibTrans" cxnId="{D6F68928-0522-4A6C-8BAF-B6F4F9347B50}">
      <dgm:prSet/>
      <dgm:spPr/>
      <dgm:t>
        <a:bodyPr/>
        <a:lstStyle/>
        <a:p>
          <a:endParaRPr lang="zh-CN" altLang="en-US"/>
        </a:p>
      </dgm:t>
    </dgm:pt>
    <dgm:pt modelId="{B59FE7CC-9C3A-442D-8132-B090768AF2F4}">
      <dgm:prSet/>
      <dgm:spPr/>
      <dgm:t>
        <a:bodyPr/>
        <a:lstStyle/>
        <a:p>
          <a:r>
            <a:rPr lang="zh-CN"/>
            <a:t>机器学习理论</a:t>
          </a:r>
        </a:p>
      </dgm:t>
    </dgm:pt>
    <dgm:pt modelId="{AABE34E4-9637-4CCB-9FB6-E474596A3AD4}" type="parTrans" cxnId="{8AF6EF5E-0FDC-416C-A884-343E4ADC1A20}">
      <dgm:prSet/>
      <dgm:spPr/>
      <dgm:t>
        <a:bodyPr/>
        <a:lstStyle/>
        <a:p>
          <a:endParaRPr lang="zh-CN" altLang="en-US"/>
        </a:p>
      </dgm:t>
    </dgm:pt>
    <dgm:pt modelId="{D18605E3-19DF-4A86-AC98-72ECFC925DD5}" type="sibTrans" cxnId="{8AF6EF5E-0FDC-416C-A884-343E4ADC1A20}">
      <dgm:prSet/>
      <dgm:spPr/>
      <dgm:t>
        <a:bodyPr/>
        <a:lstStyle/>
        <a:p>
          <a:endParaRPr lang="zh-CN" altLang="en-US"/>
        </a:p>
      </dgm:t>
    </dgm:pt>
    <dgm:pt modelId="{FC982F74-0969-499C-A17E-FDD729778B93}">
      <dgm:prSet/>
      <dgm:spPr/>
      <dgm:t>
        <a:bodyPr/>
        <a:lstStyle/>
        <a:p>
          <a:r>
            <a:rPr lang="zh-CN"/>
            <a:t>机器学习基本概念</a:t>
          </a:r>
        </a:p>
      </dgm:t>
    </dgm:pt>
    <dgm:pt modelId="{8C3AC46D-D704-43EE-AE4C-4F1508B72552}" type="parTrans" cxnId="{CE317FD3-4246-4607-B807-EE3E16E8CC1A}">
      <dgm:prSet/>
      <dgm:spPr/>
      <dgm:t>
        <a:bodyPr/>
        <a:lstStyle/>
        <a:p>
          <a:endParaRPr lang="zh-CN" altLang="en-US"/>
        </a:p>
      </dgm:t>
    </dgm:pt>
    <dgm:pt modelId="{691B6225-AAC7-4591-8356-E45E3653CFBF}" type="sibTrans" cxnId="{CE317FD3-4246-4607-B807-EE3E16E8CC1A}">
      <dgm:prSet/>
      <dgm:spPr/>
      <dgm:t>
        <a:bodyPr/>
        <a:lstStyle/>
        <a:p>
          <a:endParaRPr lang="zh-CN" altLang="en-US"/>
        </a:p>
      </dgm:t>
    </dgm:pt>
    <dgm:pt modelId="{ABA8497C-5DA3-4E2A-B21E-6ACA5B6515FE}">
      <dgm:prSet/>
      <dgm:spPr/>
      <dgm:t>
        <a:bodyPr/>
        <a:lstStyle/>
        <a:p>
          <a:r>
            <a:rPr lang="zh-CN"/>
            <a:t>机器学习分类</a:t>
          </a:r>
        </a:p>
      </dgm:t>
    </dgm:pt>
    <dgm:pt modelId="{F781F833-71A5-421C-90B9-5665A051959D}" type="parTrans" cxnId="{79192A03-C37F-4FBE-AC36-BDA97004B9F5}">
      <dgm:prSet/>
      <dgm:spPr/>
      <dgm:t>
        <a:bodyPr/>
        <a:lstStyle/>
        <a:p>
          <a:endParaRPr lang="zh-CN" altLang="en-US"/>
        </a:p>
      </dgm:t>
    </dgm:pt>
    <dgm:pt modelId="{9C6DDE4B-444C-4239-A88F-65303873ECA3}" type="sibTrans" cxnId="{79192A03-C37F-4FBE-AC36-BDA97004B9F5}">
      <dgm:prSet/>
      <dgm:spPr/>
      <dgm:t>
        <a:bodyPr/>
        <a:lstStyle/>
        <a:p>
          <a:endParaRPr lang="zh-CN" altLang="en-US"/>
        </a:p>
      </dgm:t>
    </dgm:pt>
    <dgm:pt modelId="{260C73C0-72BB-4070-8C7D-F36AF10B9214}">
      <dgm:prSet/>
      <dgm:spPr/>
      <dgm:t>
        <a:bodyPr/>
        <a:lstStyle/>
        <a:p>
          <a:r>
            <a:rPr lang="zh-CN"/>
            <a:t>机器学习模型</a:t>
          </a:r>
        </a:p>
      </dgm:t>
    </dgm:pt>
    <dgm:pt modelId="{F65CE2E3-2874-4170-905C-838F2D5A3FC4}" type="parTrans" cxnId="{0C23593A-7056-486D-B139-385FDB6E6BE7}">
      <dgm:prSet/>
      <dgm:spPr/>
      <dgm:t>
        <a:bodyPr/>
        <a:lstStyle/>
        <a:p>
          <a:endParaRPr lang="zh-CN" altLang="en-US"/>
        </a:p>
      </dgm:t>
    </dgm:pt>
    <dgm:pt modelId="{F8ED2CF7-6446-4264-B7D6-6987059FD249}" type="sibTrans" cxnId="{0C23593A-7056-486D-B139-385FDB6E6BE7}">
      <dgm:prSet/>
      <dgm:spPr/>
      <dgm:t>
        <a:bodyPr/>
        <a:lstStyle/>
        <a:p>
          <a:endParaRPr lang="zh-CN" altLang="en-US"/>
        </a:p>
      </dgm:t>
    </dgm:pt>
    <dgm:pt modelId="{854D291B-92A1-4DD2-BE08-6E533EDEC9D9}" type="pres">
      <dgm:prSet presAssocID="{7150F802-8E1A-4273-A44C-AC23233E49AB}" presName="Name0" presStyleCnt="0">
        <dgm:presLayoutVars>
          <dgm:dir/>
          <dgm:animLvl val="lvl"/>
          <dgm:resizeHandles val="exact"/>
        </dgm:presLayoutVars>
      </dgm:prSet>
      <dgm:spPr/>
    </dgm:pt>
    <dgm:pt modelId="{344B86A5-11C2-4131-8AD7-516753C158E1}" type="pres">
      <dgm:prSet presAssocID="{4DEE0638-27A2-458C-A610-AFEFB541F865}" presName="linNode" presStyleCnt="0"/>
      <dgm:spPr/>
    </dgm:pt>
    <dgm:pt modelId="{B2EE9168-F92E-4C01-9FC8-2721B4B40B29}" type="pres">
      <dgm:prSet presAssocID="{4DEE0638-27A2-458C-A610-AFEFB541F865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B891F31A-E4C6-4725-8A7B-484FBD7BF70B}" type="pres">
      <dgm:prSet presAssocID="{4DEE0638-27A2-458C-A610-AFEFB541F865}" presName="descendantText" presStyleLbl="alignAccFollowNode1" presStyleIdx="0" presStyleCnt="2">
        <dgm:presLayoutVars>
          <dgm:bulletEnabled val="1"/>
        </dgm:presLayoutVars>
      </dgm:prSet>
      <dgm:spPr/>
    </dgm:pt>
    <dgm:pt modelId="{92A13602-D81C-4BD2-BE84-F5CEDCB5CA71}" type="pres">
      <dgm:prSet presAssocID="{1515D250-88AE-4644-A5F1-B743E73CD85E}" presName="sp" presStyleCnt="0"/>
      <dgm:spPr/>
    </dgm:pt>
    <dgm:pt modelId="{4DE38918-0A8A-4E69-A10D-8B95FC604B35}" type="pres">
      <dgm:prSet presAssocID="{B59FE7CC-9C3A-442D-8132-B090768AF2F4}" presName="linNode" presStyleCnt="0"/>
      <dgm:spPr/>
    </dgm:pt>
    <dgm:pt modelId="{07EF3206-8513-4C00-AE4D-474280EEB4B5}" type="pres">
      <dgm:prSet presAssocID="{B59FE7CC-9C3A-442D-8132-B090768AF2F4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3B8FF33C-194A-4747-9F7D-817B793668BA}" type="pres">
      <dgm:prSet presAssocID="{B59FE7CC-9C3A-442D-8132-B090768AF2F4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79192A03-C37F-4FBE-AC36-BDA97004B9F5}" srcId="{B59FE7CC-9C3A-442D-8132-B090768AF2F4}" destId="{ABA8497C-5DA3-4E2A-B21E-6ACA5B6515FE}" srcOrd="1" destOrd="0" parTransId="{F781F833-71A5-421C-90B9-5665A051959D}" sibTransId="{9C6DDE4B-444C-4239-A88F-65303873ECA3}"/>
    <dgm:cxn modelId="{18C18D0E-3BB2-4A58-BEA2-0803CA469C1D}" type="presOf" srcId="{A3DB934D-9820-4BAF-826D-995F02F1FD19}" destId="{B891F31A-E4C6-4725-8A7B-484FBD7BF70B}" srcOrd="0" destOrd="1" presId="urn:microsoft.com/office/officeart/2005/8/layout/vList5"/>
    <dgm:cxn modelId="{57948919-F836-409D-85A9-0DD1EF85995C}" type="presOf" srcId="{D2105AA3-998C-487D-80CD-69D118855C2F}" destId="{B891F31A-E4C6-4725-8A7B-484FBD7BF70B}" srcOrd="0" destOrd="3" presId="urn:microsoft.com/office/officeart/2005/8/layout/vList5"/>
    <dgm:cxn modelId="{D6F68928-0522-4A6C-8BAF-B6F4F9347B50}" srcId="{4DEE0638-27A2-458C-A610-AFEFB541F865}" destId="{88A98D33-8D30-408B-BB62-E808847AC927}" srcOrd="4" destOrd="0" parTransId="{D2453F72-430E-469C-819E-9B1BF065A9F0}" sibTransId="{EF13370E-97EE-4CEF-92E8-570DDD6EB664}"/>
    <dgm:cxn modelId="{21E50A2C-FC0B-4A0E-ADCF-DC5C399F139F}" type="presOf" srcId="{260C73C0-72BB-4070-8C7D-F36AF10B9214}" destId="{3B8FF33C-194A-4747-9F7D-817B793668BA}" srcOrd="0" destOrd="2" presId="urn:microsoft.com/office/officeart/2005/8/layout/vList5"/>
    <dgm:cxn modelId="{FEF8D42E-9DBE-4F63-87A6-57BA8293A49F}" srcId="{4DEE0638-27A2-458C-A610-AFEFB541F865}" destId="{D2105AA3-998C-487D-80CD-69D118855C2F}" srcOrd="3" destOrd="0" parTransId="{3A718D62-2796-4887-A6F9-B7E7944930AA}" sibTransId="{A2888F31-DE9E-4982-9F8B-24F942147345}"/>
    <dgm:cxn modelId="{0C23593A-7056-486D-B139-385FDB6E6BE7}" srcId="{B59FE7CC-9C3A-442D-8132-B090768AF2F4}" destId="{260C73C0-72BB-4070-8C7D-F36AF10B9214}" srcOrd="2" destOrd="0" parTransId="{F65CE2E3-2874-4170-905C-838F2D5A3FC4}" sibTransId="{F8ED2CF7-6446-4264-B7D6-6987059FD249}"/>
    <dgm:cxn modelId="{8AF6EF5E-0FDC-416C-A884-343E4ADC1A20}" srcId="{7150F802-8E1A-4273-A44C-AC23233E49AB}" destId="{B59FE7CC-9C3A-442D-8132-B090768AF2F4}" srcOrd="1" destOrd="0" parTransId="{AABE34E4-9637-4CCB-9FB6-E474596A3AD4}" sibTransId="{D18605E3-19DF-4A86-AC98-72ECFC925DD5}"/>
    <dgm:cxn modelId="{EC614444-DCDB-499A-ABAD-D3BA3CCC4B52}" type="presOf" srcId="{F835850A-8DA5-4F49-B361-4D66A8AC622E}" destId="{B891F31A-E4C6-4725-8A7B-484FBD7BF70B}" srcOrd="0" destOrd="0" presId="urn:microsoft.com/office/officeart/2005/8/layout/vList5"/>
    <dgm:cxn modelId="{CB366847-5C55-4860-871B-8EB19F5B4418}" type="presOf" srcId="{88A98D33-8D30-408B-BB62-E808847AC927}" destId="{B891F31A-E4C6-4725-8A7B-484FBD7BF70B}" srcOrd="0" destOrd="4" presId="urn:microsoft.com/office/officeart/2005/8/layout/vList5"/>
    <dgm:cxn modelId="{B0535249-FBB8-4635-9933-F90E15EF533D}" type="presOf" srcId="{B59FE7CC-9C3A-442D-8132-B090768AF2F4}" destId="{07EF3206-8513-4C00-AE4D-474280EEB4B5}" srcOrd="0" destOrd="0" presId="urn:microsoft.com/office/officeart/2005/8/layout/vList5"/>
    <dgm:cxn modelId="{6D41EA71-C58B-4FD4-B1AB-7FAE7E8F9A04}" type="presOf" srcId="{4DEE0638-27A2-458C-A610-AFEFB541F865}" destId="{B2EE9168-F92E-4C01-9FC8-2721B4B40B29}" srcOrd="0" destOrd="0" presId="urn:microsoft.com/office/officeart/2005/8/layout/vList5"/>
    <dgm:cxn modelId="{49EC1B52-EABF-4FC2-829B-60A7CE8C5274}" srcId="{4DEE0638-27A2-458C-A610-AFEFB541F865}" destId="{F835850A-8DA5-4F49-B361-4D66A8AC622E}" srcOrd="0" destOrd="0" parTransId="{5AB935C8-8DDA-41C1-B6F8-7CE3B8496D27}" sibTransId="{C85EFE2C-0F7E-4A9E-960F-2FA751D4918F}"/>
    <dgm:cxn modelId="{328A7E54-7ED7-4CAD-B1DF-48344AAD9C73}" type="presOf" srcId="{ABA8497C-5DA3-4E2A-B21E-6ACA5B6515FE}" destId="{3B8FF33C-194A-4747-9F7D-817B793668BA}" srcOrd="0" destOrd="1" presId="urn:microsoft.com/office/officeart/2005/8/layout/vList5"/>
    <dgm:cxn modelId="{8718BE5A-ED16-4069-8369-53C16B9855A5}" srcId="{4DEE0638-27A2-458C-A610-AFEFB541F865}" destId="{A3DB934D-9820-4BAF-826D-995F02F1FD19}" srcOrd="1" destOrd="0" parTransId="{18AB4C97-DAF7-43C1-BCC3-67D5CE28CE8F}" sibTransId="{D8D5939F-CA90-4A43-95F0-FD78BBF7EB28}"/>
    <dgm:cxn modelId="{C733439D-FBB9-4270-AF95-1C1C524CC0B5}" type="presOf" srcId="{FC982F74-0969-499C-A17E-FDD729778B93}" destId="{3B8FF33C-194A-4747-9F7D-817B793668BA}" srcOrd="0" destOrd="0" presId="urn:microsoft.com/office/officeart/2005/8/layout/vList5"/>
    <dgm:cxn modelId="{B185DABD-2092-4285-BD10-ECF828DC6F50}" type="presOf" srcId="{7150F802-8E1A-4273-A44C-AC23233E49AB}" destId="{854D291B-92A1-4DD2-BE08-6E533EDEC9D9}" srcOrd="0" destOrd="0" presId="urn:microsoft.com/office/officeart/2005/8/layout/vList5"/>
    <dgm:cxn modelId="{A75ABCCF-9931-48FE-B988-5B2D4BE7F5CE}" type="presOf" srcId="{6FEB105E-4AEC-4F71-B646-0427CE8DD0A9}" destId="{B891F31A-E4C6-4725-8A7B-484FBD7BF70B}" srcOrd="0" destOrd="2" presId="urn:microsoft.com/office/officeart/2005/8/layout/vList5"/>
    <dgm:cxn modelId="{CE317FD3-4246-4607-B807-EE3E16E8CC1A}" srcId="{B59FE7CC-9C3A-442D-8132-B090768AF2F4}" destId="{FC982F74-0969-499C-A17E-FDD729778B93}" srcOrd="0" destOrd="0" parTransId="{8C3AC46D-D704-43EE-AE4C-4F1508B72552}" sibTransId="{691B6225-AAC7-4591-8356-E45E3653CFBF}"/>
    <dgm:cxn modelId="{1954ADF6-682F-496D-AC7B-D7C27ED1F5F0}" srcId="{4DEE0638-27A2-458C-A610-AFEFB541F865}" destId="{6FEB105E-4AEC-4F71-B646-0427CE8DD0A9}" srcOrd="2" destOrd="0" parTransId="{57DCEEBE-18DD-4126-B30D-45E0DF6533EA}" sibTransId="{198E5546-6D3A-49E3-8A3C-2E37DCB65ACD}"/>
    <dgm:cxn modelId="{E9EB4FF7-FEBB-4076-8C50-719658CEE816}" srcId="{7150F802-8E1A-4273-A44C-AC23233E49AB}" destId="{4DEE0638-27A2-458C-A610-AFEFB541F865}" srcOrd="0" destOrd="0" parTransId="{9FB4FDDC-755C-470C-970A-1FC8EECE5C41}" sibTransId="{1515D250-88AE-4644-A5F1-B743E73CD85E}"/>
    <dgm:cxn modelId="{EDF07A2C-B1CA-4EFE-8BB5-186D8B7D1E2D}" type="presParOf" srcId="{854D291B-92A1-4DD2-BE08-6E533EDEC9D9}" destId="{344B86A5-11C2-4131-8AD7-516753C158E1}" srcOrd="0" destOrd="0" presId="urn:microsoft.com/office/officeart/2005/8/layout/vList5"/>
    <dgm:cxn modelId="{66B9CBE1-CD54-4D05-AADB-D40BF1EDAA0C}" type="presParOf" srcId="{344B86A5-11C2-4131-8AD7-516753C158E1}" destId="{B2EE9168-F92E-4C01-9FC8-2721B4B40B29}" srcOrd="0" destOrd="0" presId="urn:microsoft.com/office/officeart/2005/8/layout/vList5"/>
    <dgm:cxn modelId="{9B30722C-C336-4BA2-B0F5-41B187AB5773}" type="presParOf" srcId="{344B86A5-11C2-4131-8AD7-516753C158E1}" destId="{B891F31A-E4C6-4725-8A7B-484FBD7BF70B}" srcOrd="1" destOrd="0" presId="urn:microsoft.com/office/officeart/2005/8/layout/vList5"/>
    <dgm:cxn modelId="{E0783093-217F-4D08-9701-4E791A884E92}" type="presParOf" srcId="{854D291B-92A1-4DD2-BE08-6E533EDEC9D9}" destId="{92A13602-D81C-4BD2-BE84-F5CEDCB5CA71}" srcOrd="1" destOrd="0" presId="urn:microsoft.com/office/officeart/2005/8/layout/vList5"/>
    <dgm:cxn modelId="{7E8A9C18-7820-40AA-89F4-01D4CC9ED78E}" type="presParOf" srcId="{854D291B-92A1-4DD2-BE08-6E533EDEC9D9}" destId="{4DE38918-0A8A-4E69-A10D-8B95FC604B35}" srcOrd="2" destOrd="0" presId="urn:microsoft.com/office/officeart/2005/8/layout/vList5"/>
    <dgm:cxn modelId="{87C4324D-B048-4A8A-94AD-EA8652C76B04}" type="presParOf" srcId="{4DE38918-0A8A-4E69-A10D-8B95FC604B35}" destId="{07EF3206-8513-4C00-AE4D-474280EEB4B5}" srcOrd="0" destOrd="0" presId="urn:microsoft.com/office/officeart/2005/8/layout/vList5"/>
    <dgm:cxn modelId="{A3503595-A552-4DDE-892E-B96E4754EA70}" type="presParOf" srcId="{4DE38918-0A8A-4E69-A10D-8B95FC604B35}" destId="{3B8FF33C-194A-4747-9F7D-817B793668BA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20BA56D-890F-4363-BF0A-DD013307F1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BE78F925-4E0B-4360-B6E7-D3BFF3D90451}">
      <dgm:prSet/>
      <dgm:spPr/>
      <dgm:t>
        <a:bodyPr/>
        <a:lstStyle/>
        <a:p>
          <a:r>
            <a:rPr lang="zh-CN"/>
            <a:t>监督学习</a:t>
          </a:r>
        </a:p>
      </dgm:t>
    </dgm:pt>
    <dgm:pt modelId="{E3313090-5381-4B37-A108-AB3A035656D3}" type="parTrans" cxnId="{7AAF85A2-8E87-4253-A07A-D4196633AA0D}">
      <dgm:prSet/>
      <dgm:spPr/>
      <dgm:t>
        <a:bodyPr/>
        <a:lstStyle/>
        <a:p>
          <a:endParaRPr lang="zh-CN" altLang="en-US"/>
        </a:p>
      </dgm:t>
    </dgm:pt>
    <dgm:pt modelId="{4F06016E-BF44-4019-B228-659001A97E80}" type="sibTrans" cxnId="{7AAF85A2-8E87-4253-A07A-D4196633AA0D}">
      <dgm:prSet/>
      <dgm:spPr/>
      <dgm:t>
        <a:bodyPr/>
        <a:lstStyle/>
        <a:p>
          <a:endParaRPr lang="zh-CN" altLang="en-US"/>
        </a:p>
      </dgm:t>
    </dgm:pt>
    <dgm:pt modelId="{4A24C4BE-8708-48CA-80BB-3BEE1B514515}">
      <dgm:prSet/>
      <dgm:spPr/>
      <dgm:t>
        <a:bodyPr/>
        <a:lstStyle/>
        <a:p>
          <a:r>
            <a:rPr lang="zh-CN"/>
            <a:t>半监督学习</a:t>
          </a:r>
        </a:p>
      </dgm:t>
    </dgm:pt>
    <dgm:pt modelId="{A0D82DFB-892D-4CC2-9754-FDBC70CB8FF8}" type="parTrans" cxnId="{B76AE11C-8C5E-4CFB-92E6-144CE01926F0}">
      <dgm:prSet/>
      <dgm:spPr/>
      <dgm:t>
        <a:bodyPr/>
        <a:lstStyle/>
        <a:p>
          <a:endParaRPr lang="zh-CN" altLang="en-US"/>
        </a:p>
      </dgm:t>
    </dgm:pt>
    <dgm:pt modelId="{2AD56E09-DAE0-40CE-8C5E-61CCD0287964}" type="sibTrans" cxnId="{B76AE11C-8C5E-4CFB-92E6-144CE01926F0}">
      <dgm:prSet/>
      <dgm:spPr/>
      <dgm:t>
        <a:bodyPr/>
        <a:lstStyle/>
        <a:p>
          <a:endParaRPr lang="zh-CN" altLang="en-US"/>
        </a:p>
      </dgm:t>
    </dgm:pt>
    <dgm:pt modelId="{AC38FF68-22CF-4CC0-9A0C-0A00CA7756D7}">
      <dgm:prSet/>
      <dgm:spPr/>
      <dgm:t>
        <a:bodyPr/>
        <a:lstStyle/>
        <a:p>
          <a:r>
            <a:rPr lang="zh-CN"/>
            <a:t>无监督学习</a:t>
          </a:r>
        </a:p>
      </dgm:t>
    </dgm:pt>
    <dgm:pt modelId="{E6DD2937-0887-437E-A246-804C5A739427}" type="parTrans" cxnId="{4569E9C5-0A2D-4E59-873D-5FE9147764EA}">
      <dgm:prSet/>
      <dgm:spPr/>
      <dgm:t>
        <a:bodyPr/>
        <a:lstStyle/>
        <a:p>
          <a:endParaRPr lang="zh-CN" altLang="en-US"/>
        </a:p>
      </dgm:t>
    </dgm:pt>
    <dgm:pt modelId="{6263BE0E-91FB-40C8-B5AE-6A12EF5C2880}" type="sibTrans" cxnId="{4569E9C5-0A2D-4E59-873D-5FE9147764EA}">
      <dgm:prSet/>
      <dgm:spPr/>
      <dgm:t>
        <a:bodyPr/>
        <a:lstStyle/>
        <a:p>
          <a:endParaRPr lang="zh-CN" altLang="en-US"/>
        </a:p>
      </dgm:t>
    </dgm:pt>
    <dgm:pt modelId="{04505A2E-0366-4170-BCBE-04B1C3E9A273}">
      <dgm:prSet/>
      <dgm:spPr/>
      <dgm:t>
        <a:bodyPr/>
        <a:lstStyle/>
        <a:p>
          <a:r>
            <a:rPr lang="zh-CN"/>
            <a:t>强化学习</a:t>
          </a:r>
        </a:p>
      </dgm:t>
    </dgm:pt>
    <dgm:pt modelId="{893F9619-F973-4F35-B333-711A2BAE713E}" type="parTrans" cxnId="{93E07AB2-BCFD-413C-B690-BC8F93B74142}">
      <dgm:prSet/>
      <dgm:spPr/>
      <dgm:t>
        <a:bodyPr/>
        <a:lstStyle/>
        <a:p>
          <a:endParaRPr lang="zh-CN" altLang="en-US"/>
        </a:p>
      </dgm:t>
    </dgm:pt>
    <dgm:pt modelId="{B5FB33CD-BB29-4AAA-BCC2-808464B4B19F}" type="sibTrans" cxnId="{93E07AB2-BCFD-413C-B690-BC8F93B74142}">
      <dgm:prSet/>
      <dgm:spPr/>
      <dgm:t>
        <a:bodyPr/>
        <a:lstStyle/>
        <a:p>
          <a:endParaRPr lang="zh-CN" altLang="en-US"/>
        </a:p>
      </dgm:t>
    </dgm:pt>
    <dgm:pt modelId="{0B04F0E3-6B07-404D-9CD7-2C2A9A2CB8DD}" type="pres">
      <dgm:prSet presAssocID="{F20BA56D-890F-4363-BF0A-DD013307F1F2}" presName="linear" presStyleCnt="0">
        <dgm:presLayoutVars>
          <dgm:animLvl val="lvl"/>
          <dgm:resizeHandles val="exact"/>
        </dgm:presLayoutVars>
      </dgm:prSet>
      <dgm:spPr/>
    </dgm:pt>
    <dgm:pt modelId="{1A701597-F788-4628-AA78-5FEE483531FD}" type="pres">
      <dgm:prSet presAssocID="{BE78F925-4E0B-4360-B6E7-D3BFF3D90451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9B42A65-1676-4489-A7F8-0BBF98158129}" type="pres">
      <dgm:prSet presAssocID="{4F06016E-BF44-4019-B228-659001A97E80}" presName="spacer" presStyleCnt="0"/>
      <dgm:spPr/>
    </dgm:pt>
    <dgm:pt modelId="{F63AD6BC-107B-434B-9A3D-907916415200}" type="pres">
      <dgm:prSet presAssocID="{4A24C4BE-8708-48CA-80BB-3BEE1B51451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97CA650-12E4-4242-8C9E-18BDF7F89558}" type="pres">
      <dgm:prSet presAssocID="{2AD56E09-DAE0-40CE-8C5E-61CCD0287964}" presName="spacer" presStyleCnt="0"/>
      <dgm:spPr/>
    </dgm:pt>
    <dgm:pt modelId="{DA2AA664-DBD0-43FF-B26D-AF8C93B3C5C8}" type="pres">
      <dgm:prSet presAssocID="{AC38FF68-22CF-4CC0-9A0C-0A00CA7756D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54DF9E3-EF63-45E8-A010-60889CD390E2}" type="pres">
      <dgm:prSet presAssocID="{6263BE0E-91FB-40C8-B5AE-6A12EF5C2880}" presName="spacer" presStyleCnt="0"/>
      <dgm:spPr/>
    </dgm:pt>
    <dgm:pt modelId="{5968DE0D-3601-4A64-B8F2-FCE2F6B72536}" type="pres">
      <dgm:prSet presAssocID="{04505A2E-0366-4170-BCBE-04B1C3E9A27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76AE11C-8C5E-4CFB-92E6-144CE01926F0}" srcId="{F20BA56D-890F-4363-BF0A-DD013307F1F2}" destId="{4A24C4BE-8708-48CA-80BB-3BEE1B514515}" srcOrd="1" destOrd="0" parTransId="{A0D82DFB-892D-4CC2-9754-FDBC70CB8FF8}" sibTransId="{2AD56E09-DAE0-40CE-8C5E-61CCD0287964}"/>
    <dgm:cxn modelId="{08A6E626-389E-47B3-81B1-E8F409D11DCE}" type="presOf" srcId="{AC38FF68-22CF-4CC0-9A0C-0A00CA7756D7}" destId="{DA2AA664-DBD0-43FF-B26D-AF8C93B3C5C8}" srcOrd="0" destOrd="0" presId="urn:microsoft.com/office/officeart/2005/8/layout/vList2"/>
    <dgm:cxn modelId="{D74E3832-A232-43EF-AD83-090AF219A477}" type="presOf" srcId="{BE78F925-4E0B-4360-B6E7-D3BFF3D90451}" destId="{1A701597-F788-4628-AA78-5FEE483531FD}" srcOrd="0" destOrd="0" presId="urn:microsoft.com/office/officeart/2005/8/layout/vList2"/>
    <dgm:cxn modelId="{9C8FC47F-816A-499C-8F91-2F082FE890FA}" type="presOf" srcId="{4A24C4BE-8708-48CA-80BB-3BEE1B514515}" destId="{F63AD6BC-107B-434B-9A3D-907916415200}" srcOrd="0" destOrd="0" presId="urn:microsoft.com/office/officeart/2005/8/layout/vList2"/>
    <dgm:cxn modelId="{7AAF85A2-8E87-4253-A07A-D4196633AA0D}" srcId="{F20BA56D-890F-4363-BF0A-DD013307F1F2}" destId="{BE78F925-4E0B-4360-B6E7-D3BFF3D90451}" srcOrd="0" destOrd="0" parTransId="{E3313090-5381-4B37-A108-AB3A035656D3}" sibTransId="{4F06016E-BF44-4019-B228-659001A97E80}"/>
    <dgm:cxn modelId="{93E07AB2-BCFD-413C-B690-BC8F93B74142}" srcId="{F20BA56D-890F-4363-BF0A-DD013307F1F2}" destId="{04505A2E-0366-4170-BCBE-04B1C3E9A273}" srcOrd="3" destOrd="0" parTransId="{893F9619-F973-4F35-B333-711A2BAE713E}" sibTransId="{B5FB33CD-BB29-4AAA-BCC2-808464B4B19F}"/>
    <dgm:cxn modelId="{4569E9C5-0A2D-4E59-873D-5FE9147764EA}" srcId="{F20BA56D-890F-4363-BF0A-DD013307F1F2}" destId="{AC38FF68-22CF-4CC0-9A0C-0A00CA7756D7}" srcOrd="2" destOrd="0" parTransId="{E6DD2937-0887-437E-A246-804C5A739427}" sibTransId="{6263BE0E-91FB-40C8-B5AE-6A12EF5C2880}"/>
    <dgm:cxn modelId="{DFFD06D7-7A8F-4587-A650-BDD100A79AFA}" type="presOf" srcId="{04505A2E-0366-4170-BCBE-04B1C3E9A273}" destId="{5968DE0D-3601-4A64-B8F2-FCE2F6B72536}" srcOrd="0" destOrd="0" presId="urn:microsoft.com/office/officeart/2005/8/layout/vList2"/>
    <dgm:cxn modelId="{5CE004EF-6F2B-4B74-B1BA-D185CFECEF4F}" type="presOf" srcId="{F20BA56D-890F-4363-BF0A-DD013307F1F2}" destId="{0B04F0E3-6B07-404D-9CD7-2C2A9A2CB8DD}" srcOrd="0" destOrd="0" presId="urn:microsoft.com/office/officeart/2005/8/layout/vList2"/>
    <dgm:cxn modelId="{C16E02A5-AB68-48EF-9271-683640F6E0EA}" type="presParOf" srcId="{0B04F0E3-6B07-404D-9CD7-2C2A9A2CB8DD}" destId="{1A701597-F788-4628-AA78-5FEE483531FD}" srcOrd="0" destOrd="0" presId="urn:microsoft.com/office/officeart/2005/8/layout/vList2"/>
    <dgm:cxn modelId="{7F03C1C0-F9DB-44EA-A557-730EA5825285}" type="presParOf" srcId="{0B04F0E3-6B07-404D-9CD7-2C2A9A2CB8DD}" destId="{59B42A65-1676-4489-A7F8-0BBF98158129}" srcOrd="1" destOrd="0" presId="urn:microsoft.com/office/officeart/2005/8/layout/vList2"/>
    <dgm:cxn modelId="{E535E922-C723-422F-93CF-53400545E979}" type="presParOf" srcId="{0B04F0E3-6B07-404D-9CD7-2C2A9A2CB8DD}" destId="{F63AD6BC-107B-434B-9A3D-907916415200}" srcOrd="2" destOrd="0" presId="urn:microsoft.com/office/officeart/2005/8/layout/vList2"/>
    <dgm:cxn modelId="{25911B24-76E3-4930-B19B-5B9276066437}" type="presParOf" srcId="{0B04F0E3-6B07-404D-9CD7-2C2A9A2CB8DD}" destId="{697CA650-12E4-4242-8C9E-18BDF7F89558}" srcOrd="3" destOrd="0" presId="urn:microsoft.com/office/officeart/2005/8/layout/vList2"/>
    <dgm:cxn modelId="{40BBEE6D-6A85-4549-80C1-22AD96F96967}" type="presParOf" srcId="{0B04F0E3-6B07-404D-9CD7-2C2A9A2CB8DD}" destId="{DA2AA664-DBD0-43FF-B26D-AF8C93B3C5C8}" srcOrd="4" destOrd="0" presId="urn:microsoft.com/office/officeart/2005/8/layout/vList2"/>
    <dgm:cxn modelId="{A276DBE4-0584-4A5D-B25E-DC3B6DA15521}" type="presParOf" srcId="{0B04F0E3-6B07-404D-9CD7-2C2A9A2CB8DD}" destId="{A54DF9E3-EF63-45E8-A010-60889CD390E2}" srcOrd="5" destOrd="0" presId="urn:microsoft.com/office/officeart/2005/8/layout/vList2"/>
    <dgm:cxn modelId="{23F483CE-BC17-444C-BF10-2364DE86DE5D}" type="presParOf" srcId="{0B04F0E3-6B07-404D-9CD7-2C2A9A2CB8DD}" destId="{5968DE0D-3601-4A64-B8F2-FCE2F6B72536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F042595-7539-41D0-8C49-5242B3A96FAA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E33542-1D6E-493E-8860-759548CEE1D1}">
      <dgm:prSet/>
      <dgm:spPr/>
      <dgm:t>
        <a:bodyPr/>
        <a:lstStyle/>
        <a:p>
          <a:r>
            <a:rPr lang="zh-CN" altLang="en-US" dirty="0"/>
            <a:t>课程</a:t>
          </a:r>
          <a:r>
            <a:rPr lang="zh-CN" dirty="0"/>
            <a:t>思路：</a:t>
          </a:r>
        </a:p>
      </dgm:t>
    </dgm:pt>
    <dgm:pt modelId="{208E439F-B28D-4E9F-9C67-D0809A55E5EC}" type="parTrans" cxnId="{E352256E-F7E4-404F-839E-77F5D149C162}">
      <dgm:prSet/>
      <dgm:spPr/>
      <dgm:t>
        <a:bodyPr/>
        <a:lstStyle/>
        <a:p>
          <a:endParaRPr lang="zh-CN" altLang="en-US"/>
        </a:p>
      </dgm:t>
    </dgm:pt>
    <dgm:pt modelId="{79A70062-ACE7-4FFC-97F2-A1BB80EE0BA2}" type="sibTrans" cxnId="{E352256E-F7E4-404F-839E-77F5D149C162}">
      <dgm:prSet/>
      <dgm:spPr/>
      <dgm:t>
        <a:bodyPr/>
        <a:lstStyle/>
        <a:p>
          <a:endParaRPr lang="zh-CN" altLang="en-US"/>
        </a:p>
      </dgm:t>
    </dgm:pt>
    <dgm:pt modelId="{FECE2E1F-E9FB-4FB7-97A4-458BA7ABC925}">
      <dgm:prSet/>
      <dgm:spPr/>
      <dgm:t>
        <a:bodyPr/>
        <a:lstStyle/>
        <a:p>
          <a:r>
            <a:rPr lang="zh-CN" dirty="0"/>
            <a:t>理论</a:t>
          </a:r>
        </a:p>
      </dgm:t>
    </dgm:pt>
    <dgm:pt modelId="{BBA7796F-4831-41D2-87E6-10D2C1BCCDF3}" type="parTrans" cxnId="{DA55FE61-60E4-4A54-84AF-EA2244D10CFE}">
      <dgm:prSet/>
      <dgm:spPr/>
      <dgm:t>
        <a:bodyPr/>
        <a:lstStyle/>
        <a:p>
          <a:endParaRPr lang="zh-CN" altLang="en-US"/>
        </a:p>
      </dgm:t>
    </dgm:pt>
    <dgm:pt modelId="{3A3BBD0A-B0CE-42E2-8C0D-7942EF3CD9D4}" type="sibTrans" cxnId="{DA55FE61-60E4-4A54-84AF-EA2244D10CFE}">
      <dgm:prSet/>
      <dgm:spPr/>
      <dgm:t>
        <a:bodyPr/>
        <a:lstStyle/>
        <a:p>
          <a:endParaRPr lang="zh-CN" altLang="en-US"/>
        </a:p>
      </dgm:t>
    </dgm:pt>
    <dgm:pt modelId="{7237A08C-EF2D-4C7F-8398-3784B757C66A}">
      <dgm:prSet/>
      <dgm:spPr/>
      <dgm:t>
        <a:bodyPr/>
        <a:lstStyle/>
        <a:p>
          <a:r>
            <a:rPr lang="zh-CN" dirty="0"/>
            <a:t>实践</a:t>
          </a:r>
        </a:p>
      </dgm:t>
    </dgm:pt>
    <dgm:pt modelId="{80D5B28C-4B05-4158-BED5-D6C102F08724}" type="parTrans" cxnId="{9C15B3CD-84D7-4B21-8DC6-F63DD3DDEAA1}">
      <dgm:prSet/>
      <dgm:spPr/>
      <dgm:t>
        <a:bodyPr/>
        <a:lstStyle/>
        <a:p>
          <a:endParaRPr lang="zh-CN" altLang="en-US"/>
        </a:p>
      </dgm:t>
    </dgm:pt>
    <dgm:pt modelId="{8E2775CD-8B33-4A2B-B371-E4411D535508}" type="sibTrans" cxnId="{9C15B3CD-84D7-4B21-8DC6-F63DD3DDEAA1}">
      <dgm:prSet/>
      <dgm:spPr/>
      <dgm:t>
        <a:bodyPr/>
        <a:lstStyle/>
        <a:p>
          <a:endParaRPr lang="zh-CN" altLang="en-US"/>
        </a:p>
      </dgm:t>
    </dgm:pt>
    <dgm:pt modelId="{AE9CC427-9736-4591-89D5-097A20666E15}">
      <dgm:prSet/>
      <dgm:spPr/>
      <dgm:t>
        <a:bodyPr/>
        <a:lstStyle/>
        <a:p>
          <a:r>
            <a:rPr lang="zh-CN" dirty="0"/>
            <a:t>竞赛</a:t>
          </a:r>
        </a:p>
      </dgm:t>
    </dgm:pt>
    <dgm:pt modelId="{C26C3C6C-B0A8-4395-80C7-289066C8E270}" type="parTrans" cxnId="{B03345B6-70EC-4656-B28C-10F032E7823F}">
      <dgm:prSet/>
      <dgm:spPr/>
      <dgm:t>
        <a:bodyPr/>
        <a:lstStyle/>
        <a:p>
          <a:endParaRPr lang="zh-CN" altLang="en-US"/>
        </a:p>
      </dgm:t>
    </dgm:pt>
    <dgm:pt modelId="{6740EEC1-2BFD-41B4-B014-380B9EA707B1}" type="sibTrans" cxnId="{B03345B6-70EC-4656-B28C-10F032E7823F}">
      <dgm:prSet/>
      <dgm:spPr/>
      <dgm:t>
        <a:bodyPr/>
        <a:lstStyle/>
        <a:p>
          <a:endParaRPr lang="zh-CN" altLang="en-US"/>
        </a:p>
      </dgm:t>
    </dgm:pt>
    <dgm:pt modelId="{ECE5BDE0-9A2E-45EC-B0C1-2A9F5A60A743}">
      <dgm:prSet/>
      <dgm:spPr/>
      <dgm:t>
        <a:bodyPr/>
        <a:lstStyle/>
        <a:p>
          <a:r>
            <a:rPr lang="zh-CN"/>
            <a:t>答辩</a:t>
          </a:r>
        </a:p>
      </dgm:t>
    </dgm:pt>
    <dgm:pt modelId="{103282A0-399A-4F61-88B4-265981F4CD63}" type="parTrans" cxnId="{A250F60C-AD9B-47F7-9547-387AD186021A}">
      <dgm:prSet/>
      <dgm:spPr/>
      <dgm:t>
        <a:bodyPr/>
        <a:lstStyle/>
        <a:p>
          <a:endParaRPr lang="zh-CN" altLang="en-US"/>
        </a:p>
      </dgm:t>
    </dgm:pt>
    <dgm:pt modelId="{541B0675-E1FF-49FE-B7A4-6B860363B0C4}" type="sibTrans" cxnId="{A250F60C-AD9B-47F7-9547-387AD186021A}">
      <dgm:prSet/>
      <dgm:spPr/>
      <dgm:t>
        <a:bodyPr/>
        <a:lstStyle/>
        <a:p>
          <a:endParaRPr lang="zh-CN" altLang="en-US"/>
        </a:p>
      </dgm:t>
    </dgm:pt>
    <dgm:pt modelId="{B634E80B-88DF-4240-AA2A-7D3800438D7C}" type="pres">
      <dgm:prSet presAssocID="{DF042595-7539-41D0-8C49-5242B3A96FAA}" presName="Name0" presStyleCnt="0">
        <dgm:presLayoutVars>
          <dgm:chMax val="7"/>
          <dgm:dir/>
          <dgm:animOne val="branch"/>
        </dgm:presLayoutVars>
      </dgm:prSet>
      <dgm:spPr/>
    </dgm:pt>
    <dgm:pt modelId="{B1AC62CE-5F59-41BB-B1B9-64FB6C1ED5E2}" type="pres">
      <dgm:prSet presAssocID="{38E33542-1D6E-493E-8860-759548CEE1D1}" presName="parTx1" presStyleLbl="node1" presStyleIdx="0" presStyleCnt="1"/>
      <dgm:spPr/>
    </dgm:pt>
    <dgm:pt modelId="{FBB43A34-7D33-44E7-95F6-ADD32CBA9C3A}" type="pres">
      <dgm:prSet presAssocID="{38E33542-1D6E-493E-8860-759548CEE1D1}" presName="spPre1" presStyleCnt="0"/>
      <dgm:spPr/>
    </dgm:pt>
    <dgm:pt modelId="{676CB4D4-B823-455A-B56E-41DA615D9856}" type="pres">
      <dgm:prSet presAssocID="{38E33542-1D6E-493E-8860-759548CEE1D1}" presName="chLin1" presStyleCnt="0"/>
      <dgm:spPr/>
    </dgm:pt>
    <dgm:pt modelId="{F6265586-F8E3-4B75-A3B3-DAD14355832A}" type="pres">
      <dgm:prSet presAssocID="{BBA7796F-4831-41D2-87E6-10D2C1BCCDF3}" presName="Name11" presStyleLbl="parChTrans1D1" presStyleIdx="0" presStyleCnt="8"/>
      <dgm:spPr/>
    </dgm:pt>
    <dgm:pt modelId="{F0A0E2D7-6EAA-4100-80B6-1B5D3D579544}" type="pres">
      <dgm:prSet presAssocID="{FECE2E1F-E9FB-4FB7-97A4-458BA7ABC925}" presName="txAndLines1" presStyleCnt="0"/>
      <dgm:spPr/>
    </dgm:pt>
    <dgm:pt modelId="{C21C6D42-2EAE-439E-9F48-D85691506AE3}" type="pres">
      <dgm:prSet presAssocID="{FECE2E1F-E9FB-4FB7-97A4-458BA7ABC925}" presName="anchor1" presStyleCnt="0"/>
      <dgm:spPr/>
    </dgm:pt>
    <dgm:pt modelId="{DBAAA930-6086-43B4-A5F1-BE495819A9C6}" type="pres">
      <dgm:prSet presAssocID="{FECE2E1F-E9FB-4FB7-97A4-458BA7ABC925}" presName="backup1" presStyleCnt="0"/>
      <dgm:spPr/>
    </dgm:pt>
    <dgm:pt modelId="{2C56F3FE-E8E4-4807-80CF-A1DAC45AB37D}" type="pres">
      <dgm:prSet presAssocID="{FECE2E1F-E9FB-4FB7-97A4-458BA7ABC925}" presName="preLine1" presStyleLbl="parChTrans1D1" presStyleIdx="1" presStyleCnt="8"/>
      <dgm:spPr/>
    </dgm:pt>
    <dgm:pt modelId="{6842164C-EC89-4A86-B43E-348EE2781277}" type="pres">
      <dgm:prSet presAssocID="{FECE2E1F-E9FB-4FB7-97A4-458BA7ABC925}" presName="desTx1" presStyleLbl="revTx" presStyleIdx="0" presStyleCnt="0">
        <dgm:presLayoutVars>
          <dgm:bulletEnabled val="1"/>
        </dgm:presLayoutVars>
      </dgm:prSet>
      <dgm:spPr/>
    </dgm:pt>
    <dgm:pt modelId="{FED3D674-37D5-47C7-8580-70762B11510C}" type="pres">
      <dgm:prSet presAssocID="{80D5B28C-4B05-4158-BED5-D6C102F08724}" presName="Name11" presStyleLbl="parChTrans1D1" presStyleIdx="2" presStyleCnt="8"/>
      <dgm:spPr/>
    </dgm:pt>
    <dgm:pt modelId="{3F8CE3C2-43BC-48D7-89E5-54044CC5301B}" type="pres">
      <dgm:prSet presAssocID="{7237A08C-EF2D-4C7F-8398-3784B757C66A}" presName="txAndLines1" presStyleCnt="0"/>
      <dgm:spPr/>
    </dgm:pt>
    <dgm:pt modelId="{B92AD4A9-B4E0-4491-A8FA-B9036014BFB0}" type="pres">
      <dgm:prSet presAssocID="{7237A08C-EF2D-4C7F-8398-3784B757C66A}" presName="anchor1" presStyleCnt="0"/>
      <dgm:spPr/>
    </dgm:pt>
    <dgm:pt modelId="{4BC9FBA3-E58E-4062-9A07-1139795A2792}" type="pres">
      <dgm:prSet presAssocID="{7237A08C-EF2D-4C7F-8398-3784B757C66A}" presName="backup1" presStyleCnt="0"/>
      <dgm:spPr/>
    </dgm:pt>
    <dgm:pt modelId="{B08DBF08-B74C-4527-9E54-796B7D5D376A}" type="pres">
      <dgm:prSet presAssocID="{7237A08C-EF2D-4C7F-8398-3784B757C66A}" presName="preLine1" presStyleLbl="parChTrans1D1" presStyleIdx="3" presStyleCnt="8"/>
      <dgm:spPr/>
    </dgm:pt>
    <dgm:pt modelId="{2520C33A-6352-4865-87A7-FA20329E0EC0}" type="pres">
      <dgm:prSet presAssocID="{7237A08C-EF2D-4C7F-8398-3784B757C66A}" presName="desTx1" presStyleLbl="revTx" presStyleIdx="0" presStyleCnt="0">
        <dgm:presLayoutVars>
          <dgm:bulletEnabled val="1"/>
        </dgm:presLayoutVars>
      </dgm:prSet>
      <dgm:spPr/>
    </dgm:pt>
    <dgm:pt modelId="{79B75CCD-871E-4812-92D4-5356C05D600A}" type="pres">
      <dgm:prSet presAssocID="{C26C3C6C-B0A8-4395-80C7-289066C8E270}" presName="Name11" presStyleLbl="parChTrans1D1" presStyleIdx="4" presStyleCnt="8"/>
      <dgm:spPr/>
    </dgm:pt>
    <dgm:pt modelId="{0FF4A743-D56B-44D8-941D-4678E84CA6CB}" type="pres">
      <dgm:prSet presAssocID="{AE9CC427-9736-4591-89D5-097A20666E15}" presName="txAndLines1" presStyleCnt="0"/>
      <dgm:spPr/>
    </dgm:pt>
    <dgm:pt modelId="{23254587-DEA7-4339-99E9-ACEED469DF57}" type="pres">
      <dgm:prSet presAssocID="{AE9CC427-9736-4591-89D5-097A20666E15}" presName="anchor1" presStyleCnt="0"/>
      <dgm:spPr/>
    </dgm:pt>
    <dgm:pt modelId="{FF4F6AA5-4FFE-471C-9843-BE1E74223694}" type="pres">
      <dgm:prSet presAssocID="{AE9CC427-9736-4591-89D5-097A20666E15}" presName="backup1" presStyleCnt="0"/>
      <dgm:spPr/>
    </dgm:pt>
    <dgm:pt modelId="{2779B4E6-A61C-424A-A73D-E00EEF53FF64}" type="pres">
      <dgm:prSet presAssocID="{AE9CC427-9736-4591-89D5-097A20666E15}" presName="preLine1" presStyleLbl="parChTrans1D1" presStyleIdx="5" presStyleCnt="8"/>
      <dgm:spPr/>
    </dgm:pt>
    <dgm:pt modelId="{13416DE7-71B1-4F0B-8AB2-79F89D0D62A0}" type="pres">
      <dgm:prSet presAssocID="{AE9CC427-9736-4591-89D5-097A20666E15}" presName="desTx1" presStyleLbl="revTx" presStyleIdx="0" presStyleCnt="0">
        <dgm:presLayoutVars>
          <dgm:bulletEnabled val="1"/>
        </dgm:presLayoutVars>
      </dgm:prSet>
      <dgm:spPr/>
    </dgm:pt>
    <dgm:pt modelId="{B09C8856-8283-4B4C-9759-D25FEE38E1D8}" type="pres">
      <dgm:prSet presAssocID="{103282A0-399A-4F61-88B4-265981F4CD63}" presName="Name11" presStyleLbl="parChTrans1D1" presStyleIdx="6" presStyleCnt="8"/>
      <dgm:spPr/>
    </dgm:pt>
    <dgm:pt modelId="{72DEFBF1-3B3D-4BDB-A76B-05CD3C66A96F}" type="pres">
      <dgm:prSet presAssocID="{ECE5BDE0-9A2E-45EC-B0C1-2A9F5A60A743}" presName="txAndLines1" presStyleCnt="0"/>
      <dgm:spPr/>
    </dgm:pt>
    <dgm:pt modelId="{160B3E9D-5ABA-44AD-A2F6-5F6640CC5DF0}" type="pres">
      <dgm:prSet presAssocID="{ECE5BDE0-9A2E-45EC-B0C1-2A9F5A60A743}" presName="anchor1" presStyleCnt="0"/>
      <dgm:spPr/>
    </dgm:pt>
    <dgm:pt modelId="{25CC70A4-3597-4CAE-8492-13A32ABEFA9B}" type="pres">
      <dgm:prSet presAssocID="{ECE5BDE0-9A2E-45EC-B0C1-2A9F5A60A743}" presName="backup1" presStyleCnt="0"/>
      <dgm:spPr/>
    </dgm:pt>
    <dgm:pt modelId="{A4E90AF5-F1F4-4759-A311-8D233762EEB8}" type="pres">
      <dgm:prSet presAssocID="{ECE5BDE0-9A2E-45EC-B0C1-2A9F5A60A743}" presName="preLine1" presStyleLbl="parChTrans1D1" presStyleIdx="7" presStyleCnt="8"/>
      <dgm:spPr/>
    </dgm:pt>
    <dgm:pt modelId="{DCA8886F-971F-4C43-8C31-24E41A7D506B}" type="pres">
      <dgm:prSet presAssocID="{ECE5BDE0-9A2E-45EC-B0C1-2A9F5A60A743}" presName="desTx1" presStyleLbl="revTx" presStyleIdx="0" presStyleCnt="0">
        <dgm:presLayoutVars>
          <dgm:bulletEnabled val="1"/>
        </dgm:presLayoutVars>
      </dgm:prSet>
      <dgm:spPr/>
    </dgm:pt>
  </dgm:ptLst>
  <dgm:cxnLst>
    <dgm:cxn modelId="{A250F60C-AD9B-47F7-9547-387AD186021A}" srcId="{38E33542-1D6E-493E-8860-759548CEE1D1}" destId="{ECE5BDE0-9A2E-45EC-B0C1-2A9F5A60A743}" srcOrd="3" destOrd="0" parTransId="{103282A0-399A-4F61-88B4-265981F4CD63}" sibTransId="{541B0675-E1FF-49FE-B7A4-6B860363B0C4}"/>
    <dgm:cxn modelId="{DA55FE61-60E4-4A54-84AF-EA2244D10CFE}" srcId="{38E33542-1D6E-493E-8860-759548CEE1D1}" destId="{FECE2E1F-E9FB-4FB7-97A4-458BA7ABC925}" srcOrd="0" destOrd="0" parTransId="{BBA7796F-4831-41D2-87E6-10D2C1BCCDF3}" sibTransId="{3A3BBD0A-B0CE-42E2-8C0D-7942EF3CD9D4}"/>
    <dgm:cxn modelId="{FEE68E42-DBB5-47E3-8F4A-451DDCE5D696}" type="presOf" srcId="{ECE5BDE0-9A2E-45EC-B0C1-2A9F5A60A743}" destId="{DCA8886F-971F-4C43-8C31-24E41A7D506B}" srcOrd="0" destOrd="0" presId="urn:microsoft.com/office/officeart/2009/3/layout/SubStepProcess"/>
    <dgm:cxn modelId="{E352256E-F7E4-404F-839E-77F5D149C162}" srcId="{DF042595-7539-41D0-8C49-5242B3A96FAA}" destId="{38E33542-1D6E-493E-8860-759548CEE1D1}" srcOrd="0" destOrd="0" parTransId="{208E439F-B28D-4E9F-9C67-D0809A55E5EC}" sibTransId="{79A70062-ACE7-4FFC-97F2-A1BB80EE0BA2}"/>
    <dgm:cxn modelId="{C8B5E19D-3375-48AF-BC34-06EFEFB163CB}" type="presOf" srcId="{DF042595-7539-41D0-8C49-5242B3A96FAA}" destId="{B634E80B-88DF-4240-AA2A-7D3800438D7C}" srcOrd="0" destOrd="0" presId="urn:microsoft.com/office/officeart/2009/3/layout/SubStepProcess"/>
    <dgm:cxn modelId="{B03345B6-70EC-4656-B28C-10F032E7823F}" srcId="{38E33542-1D6E-493E-8860-759548CEE1D1}" destId="{AE9CC427-9736-4591-89D5-097A20666E15}" srcOrd="2" destOrd="0" parTransId="{C26C3C6C-B0A8-4395-80C7-289066C8E270}" sibTransId="{6740EEC1-2BFD-41B4-B014-380B9EA707B1}"/>
    <dgm:cxn modelId="{F5044CB9-204F-4DA0-B938-441D74960985}" type="presOf" srcId="{38E33542-1D6E-493E-8860-759548CEE1D1}" destId="{B1AC62CE-5F59-41BB-B1B9-64FB6C1ED5E2}" srcOrd="0" destOrd="0" presId="urn:microsoft.com/office/officeart/2009/3/layout/SubStepProcess"/>
    <dgm:cxn modelId="{788479BA-2F1E-4753-A4ED-0550F7547BB0}" type="presOf" srcId="{7237A08C-EF2D-4C7F-8398-3784B757C66A}" destId="{2520C33A-6352-4865-87A7-FA20329E0EC0}" srcOrd="0" destOrd="0" presId="urn:microsoft.com/office/officeart/2009/3/layout/SubStepProcess"/>
    <dgm:cxn modelId="{E972B3BD-62D0-43D4-BB5B-A2337EA55874}" type="presOf" srcId="{AE9CC427-9736-4591-89D5-097A20666E15}" destId="{13416DE7-71B1-4F0B-8AB2-79F89D0D62A0}" srcOrd="0" destOrd="0" presId="urn:microsoft.com/office/officeart/2009/3/layout/SubStepProcess"/>
    <dgm:cxn modelId="{B1071EC7-2B2E-4E3A-A4AD-A25CDE7CEBC0}" type="presOf" srcId="{FECE2E1F-E9FB-4FB7-97A4-458BA7ABC925}" destId="{6842164C-EC89-4A86-B43E-348EE2781277}" srcOrd="0" destOrd="0" presId="urn:microsoft.com/office/officeart/2009/3/layout/SubStepProcess"/>
    <dgm:cxn modelId="{9C15B3CD-84D7-4B21-8DC6-F63DD3DDEAA1}" srcId="{38E33542-1D6E-493E-8860-759548CEE1D1}" destId="{7237A08C-EF2D-4C7F-8398-3784B757C66A}" srcOrd="1" destOrd="0" parTransId="{80D5B28C-4B05-4158-BED5-D6C102F08724}" sibTransId="{8E2775CD-8B33-4A2B-B371-E4411D535508}"/>
    <dgm:cxn modelId="{2070705F-929D-4D4D-9804-336EED480928}" type="presParOf" srcId="{B634E80B-88DF-4240-AA2A-7D3800438D7C}" destId="{B1AC62CE-5F59-41BB-B1B9-64FB6C1ED5E2}" srcOrd="0" destOrd="0" presId="urn:microsoft.com/office/officeart/2009/3/layout/SubStepProcess"/>
    <dgm:cxn modelId="{32957F4D-370A-4902-8052-8F418A2019FB}" type="presParOf" srcId="{B634E80B-88DF-4240-AA2A-7D3800438D7C}" destId="{FBB43A34-7D33-44E7-95F6-ADD32CBA9C3A}" srcOrd="1" destOrd="0" presId="urn:microsoft.com/office/officeart/2009/3/layout/SubStepProcess"/>
    <dgm:cxn modelId="{B43B2767-BCEF-4A69-B51A-AFDA554A8DAB}" type="presParOf" srcId="{B634E80B-88DF-4240-AA2A-7D3800438D7C}" destId="{676CB4D4-B823-455A-B56E-41DA615D9856}" srcOrd="2" destOrd="0" presId="urn:microsoft.com/office/officeart/2009/3/layout/SubStepProcess"/>
    <dgm:cxn modelId="{673EBD4A-7B6E-4AAD-9549-D7D67AEA9EAF}" type="presParOf" srcId="{676CB4D4-B823-455A-B56E-41DA615D9856}" destId="{F6265586-F8E3-4B75-A3B3-DAD14355832A}" srcOrd="0" destOrd="0" presId="urn:microsoft.com/office/officeart/2009/3/layout/SubStepProcess"/>
    <dgm:cxn modelId="{578C35AC-54C2-4FC9-A058-70AF80F9276B}" type="presParOf" srcId="{676CB4D4-B823-455A-B56E-41DA615D9856}" destId="{F0A0E2D7-6EAA-4100-80B6-1B5D3D579544}" srcOrd="1" destOrd="0" presId="urn:microsoft.com/office/officeart/2009/3/layout/SubStepProcess"/>
    <dgm:cxn modelId="{6B9B45BA-A894-485F-AE9A-F07CD4D64567}" type="presParOf" srcId="{F0A0E2D7-6EAA-4100-80B6-1B5D3D579544}" destId="{C21C6D42-2EAE-439E-9F48-D85691506AE3}" srcOrd="0" destOrd="0" presId="urn:microsoft.com/office/officeart/2009/3/layout/SubStepProcess"/>
    <dgm:cxn modelId="{9570809E-F3FC-46CE-957F-2A406CB16645}" type="presParOf" srcId="{F0A0E2D7-6EAA-4100-80B6-1B5D3D579544}" destId="{DBAAA930-6086-43B4-A5F1-BE495819A9C6}" srcOrd="1" destOrd="0" presId="urn:microsoft.com/office/officeart/2009/3/layout/SubStepProcess"/>
    <dgm:cxn modelId="{78FCC34C-0A20-4F52-BFB7-05AD4FD1E13B}" type="presParOf" srcId="{F0A0E2D7-6EAA-4100-80B6-1B5D3D579544}" destId="{2C56F3FE-E8E4-4807-80CF-A1DAC45AB37D}" srcOrd="2" destOrd="0" presId="urn:microsoft.com/office/officeart/2009/3/layout/SubStepProcess"/>
    <dgm:cxn modelId="{638DC38A-31C4-4359-BB8B-A71A82AB83CC}" type="presParOf" srcId="{F0A0E2D7-6EAA-4100-80B6-1B5D3D579544}" destId="{6842164C-EC89-4A86-B43E-348EE2781277}" srcOrd="3" destOrd="0" presId="urn:microsoft.com/office/officeart/2009/3/layout/SubStepProcess"/>
    <dgm:cxn modelId="{A3095012-2607-4634-9B92-497F27253A48}" type="presParOf" srcId="{676CB4D4-B823-455A-B56E-41DA615D9856}" destId="{FED3D674-37D5-47C7-8580-70762B11510C}" srcOrd="2" destOrd="0" presId="urn:microsoft.com/office/officeart/2009/3/layout/SubStepProcess"/>
    <dgm:cxn modelId="{423BF6BC-5B8D-4A62-92FF-D7E90CC8F935}" type="presParOf" srcId="{676CB4D4-B823-455A-B56E-41DA615D9856}" destId="{3F8CE3C2-43BC-48D7-89E5-54044CC5301B}" srcOrd="3" destOrd="0" presId="urn:microsoft.com/office/officeart/2009/3/layout/SubStepProcess"/>
    <dgm:cxn modelId="{A78B8909-7B79-44CA-9360-B049DA6A9706}" type="presParOf" srcId="{3F8CE3C2-43BC-48D7-89E5-54044CC5301B}" destId="{B92AD4A9-B4E0-4491-A8FA-B9036014BFB0}" srcOrd="0" destOrd="0" presId="urn:microsoft.com/office/officeart/2009/3/layout/SubStepProcess"/>
    <dgm:cxn modelId="{E7F92A2D-CCF1-4B0B-BC2F-87256D434BA7}" type="presParOf" srcId="{3F8CE3C2-43BC-48D7-89E5-54044CC5301B}" destId="{4BC9FBA3-E58E-4062-9A07-1139795A2792}" srcOrd="1" destOrd="0" presId="urn:microsoft.com/office/officeart/2009/3/layout/SubStepProcess"/>
    <dgm:cxn modelId="{901A5360-38FC-4A07-BA91-C45A4FDEB41F}" type="presParOf" srcId="{3F8CE3C2-43BC-48D7-89E5-54044CC5301B}" destId="{B08DBF08-B74C-4527-9E54-796B7D5D376A}" srcOrd="2" destOrd="0" presId="urn:microsoft.com/office/officeart/2009/3/layout/SubStepProcess"/>
    <dgm:cxn modelId="{79E8BD7A-EBAA-447C-9D46-D33ADF03A128}" type="presParOf" srcId="{3F8CE3C2-43BC-48D7-89E5-54044CC5301B}" destId="{2520C33A-6352-4865-87A7-FA20329E0EC0}" srcOrd="3" destOrd="0" presId="urn:microsoft.com/office/officeart/2009/3/layout/SubStepProcess"/>
    <dgm:cxn modelId="{4A65492D-CF2B-4F84-955C-EC72CB1E4C2E}" type="presParOf" srcId="{676CB4D4-B823-455A-B56E-41DA615D9856}" destId="{79B75CCD-871E-4812-92D4-5356C05D600A}" srcOrd="4" destOrd="0" presId="urn:microsoft.com/office/officeart/2009/3/layout/SubStepProcess"/>
    <dgm:cxn modelId="{3FA4084E-E56F-4B87-8EEA-3984D0B2E598}" type="presParOf" srcId="{676CB4D4-B823-455A-B56E-41DA615D9856}" destId="{0FF4A743-D56B-44D8-941D-4678E84CA6CB}" srcOrd="5" destOrd="0" presId="urn:microsoft.com/office/officeart/2009/3/layout/SubStepProcess"/>
    <dgm:cxn modelId="{6BEA6130-EAC4-466A-B9D4-0143E76611DC}" type="presParOf" srcId="{0FF4A743-D56B-44D8-941D-4678E84CA6CB}" destId="{23254587-DEA7-4339-99E9-ACEED469DF57}" srcOrd="0" destOrd="0" presId="urn:microsoft.com/office/officeart/2009/3/layout/SubStepProcess"/>
    <dgm:cxn modelId="{25DA3ABC-B5A5-4637-B7F7-7D2982F0390C}" type="presParOf" srcId="{0FF4A743-D56B-44D8-941D-4678E84CA6CB}" destId="{FF4F6AA5-4FFE-471C-9843-BE1E74223694}" srcOrd="1" destOrd="0" presId="urn:microsoft.com/office/officeart/2009/3/layout/SubStepProcess"/>
    <dgm:cxn modelId="{11CE081C-51CD-4483-8D92-C76A64C6F772}" type="presParOf" srcId="{0FF4A743-D56B-44D8-941D-4678E84CA6CB}" destId="{2779B4E6-A61C-424A-A73D-E00EEF53FF64}" srcOrd="2" destOrd="0" presId="urn:microsoft.com/office/officeart/2009/3/layout/SubStepProcess"/>
    <dgm:cxn modelId="{81CCFFB2-E6C6-43F1-8EAD-117AA4530142}" type="presParOf" srcId="{0FF4A743-D56B-44D8-941D-4678E84CA6CB}" destId="{13416DE7-71B1-4F0B-8AB2-79F89D0D62A0}" srcOrd="3" destOrd="0" presId="urn:microsoft.com/office/officeart/2009/3/layout/SubStepProcess"/>
    <dgm:cxn modelId="{3A1BD5D8-3496-460C-B8A5-C9F984DBAAF2}" type="presParOf" srcId="{676CB4D4-B823-455A-B56E-41DA615D9856}" destId="{B09C8856-8283-4B4C-9759-D25FEE38E1D8}" srcOrd="6" destOrd="0" presId="urn:microsoft.com/office/officeart/2009/3/layout/SubStepProcess"/>
    <dgm:cxn modelId="{D416D1C1-2F9F-43F4-970D-505EAD05005C}" type="presParOf" srcId="{676CB4D4-B823-455A-B56E-41DA615D9856}" destId="{72DEFBF1-3B3D-4BDB-A76B-05CD3C66A96F}" srcOrd="7" destOrd="0" presId="urn:microsoft.com/office/officeart/2009/3/layout/SubStepProcess"/>
    <dgm:cxn modelId="{665D68B6-9A26-42A8-A514-8AF130EFFB4B}" type="presParOf" srcId="{72DEFBF1-3B3D-4BDB-A76B-05CD3C66A96F}" destId="{160B3E9D-5ABA-44AD-A2F6-5F6640CC5DF0}" srcOrd="0" destOrd="0" presId="urn:microsoft.com/office/officeart/2009/3/layout/SubStepProcess"/>
    <dgm:cxn modelId="{5DD19984-8A9C-467E-9116-4B7BB4BF9F19}" type="presParOf" srcId="{72DEFBF1-3B3D-4BDB-A76B-05CD3C66A96F}" destId="{25CC70A4-3597-4CAE-8492-13A32ABEFA9B}" srcOrd="1" destOrd="0" presId="urn:microsoft.com/office/officeart/2009/3/layout/SubStepProcess"/>
    <dgm:cxn modelId="{CB046FEF-84F0-4F76-B4CA-44F3F167F95E}" type="presParOf" srcId="{72DEFBF1-3B3D-4BDB-A76B-05CD3C66A96F}" destId="{A4E90AF5-F1F4-4759-A311-8D233762EEB8}" srcOrd="2" destOrd="0" presId="urn:microsoft.com/office/officeart/2009/3/layout/SubStepProcess"/>
    <dgm:cxn modelId="{A3EA7EE1-1DAE-4406-B87A-454D327918A1}" type="presParOf" srcId="{72DEFBF1-3B3D-4BDB-A76B-05CD3C66A96F}" destId="{DCA8886F-971F-4C43-8C31-24E41A7D506B}" srcOrd="3" destOrd="0" presId="urn:microsoft.com/office/officeart/2009/3/layout/SubStep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34A1B-9800-40B6-A133-5690A20A09B9}">
      <dsp:nvSpPr>
        <dsp:cNvPr id="0" name=""/>
        <dsp:cNvSpPr/>
      </dsp:nvSpPr>
      <dsp:spPr>
        <a:xfrm>
          <a:off x="0" y="4500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李石峰</a:t>
          </a:r>
        </a:p>
      </dsp:txBody>
      <dsp:txXfrm>
        <a:off x="44207" y="89207"/>
        <a:ext cx="9969985" cy="817166"/>
      </dsp:txXfrm>
    </dsp:sp>
    <dsp:sp modelId="{FAF616D8-8F25-4451-983A-0B211A006A54}">
      <dsp:nvSpPr>
        <dsp:cNvPr id="0" name=""/>
        <dsp:cNvSpPr/>
      </dsp:nvSpPr>
      <dsp:spPr>
        <a:xfrm>
          <a:off x="0" y="105426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/>
            <a:t>联系方式：</a:t>
          </a:r>
          <a:r>
            <a:rPr lang="en-US" sz="3600" kern="1200" dirty="0"/>
            <a:t>18940480775</a:t>
          </a:r>
          <a:endParaRPr lang="zh-CN" sz="3600" kern="1200" dirty="0"/>
        </a:p>
      </dsp:txBody>
      <dsp:txXfrm>
        <a:off x="44207" y="1098467"/>
        <a:ext cx="9969985" cy="817166"/>
      </dsp:txXfrm>
    </dsp:sp>
    <dsp:sp modelId="{97510EE1-5EEB-40E2-A422-FF086063AC20}">
      <dsp:nvSpPr>
        <dsp:cNvPr id="0" name=""/>
        <dsp:cNvSpPr/>
      </dsp:nvSpPr>
      <dsp:spPr>
        <a:xfrm>
          <a:off x="0" y="206352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教研室：</a:t>
          </a:r>
          <a:r>
            <a:rPr lang="en-US" sz="3600" kern="1200"/>
            <a:t>A316</a:t>
          </a:r>
          <a:endParaRPr lang="zh-CN" sz="3600" kern="1200"/>
        </a:p>
      </dsp:txBody>
      <dsp:txXfrm>
        <a:off x="44207" y="2107727"/>
        <a:ext cx="9969985" cy="817166"/>
      </dsp:txXfrm>
    </dsp:sp>
    <dsp:sp modelId="{96F33F9A-AA69-4977-863E-B639F0FB441A}">
      <dsp:nvSpPr>
        <dsp:cNvPr id="0" name=""/>
        <dsp:cNvSpPr/>
      </dsp:nvSpPr>
      <dsp:spPr>
        <a:xfrm>
          <a:off x="0" y="307278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网站：</a:t>
          </a:r>
          <a:r>
            <a:rPr lang="en-US" altLang="zh-CN" sz="3600" kern="1200" dirty="0"/>
            <a:t>https://github.com/limax2008/</a:t>
          </a:r>
          <a:endParaRPr lang="zh-CN" sz="3600" kern="1200" dirty="0"/>
        </a:p>
      </dsp:txBody>
      <dsp:txXfrm>
        <a:off x="44207" y="3116987"/>
        <a:ext cx="9969985" cy="81716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EA268-3B22-4C0F-B08C-E38AC796ECA5}">
      <dsp:nvSpPr>
        <dsp:cNvPr id="0" name=""/>
        <dsp:cNvSpPr/>
      </dsp:nvSpPr>
      <dsp:spPr>
        <a:xfrm>
          <a:off x="0" y="21667"/>
          <a:ext cx="10058399" cy="12325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/>
            <a:t>人工智能、机器学习定义</a:t>
          </a:r>
        </a:p>
      </dsp:txBody>
      <dsp:txXfrm>
        <a:off x="60170" y="81837"/>
        <a:ext cx="9938059" cy="1112254"/>
      </dsp:txXfrm>
    </dsp:sp>
    <dsp:sp modelId="{2FC4B81E-88F6-4B2D-BA59-9F06DEE4C338}">
      <dsp:nvSpPr>
        <dsp:cNvPr id="0" name=""/>
        <dsp:cNvSpPr/>
      </dsp:nvSpPr>
      <dsp:spPr>
        <a:xfrm>
          <a:off x="0" y="1395382"/>
          <a:ext cx="10058399" cy="12325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/>
            <a:t>人工智能发展史</a:t>
          </a:r>
        </a:p>
      </dsp:txBody>
      <dsp:txXfrm>
        <a:off x="60170" y="1455552"/>
        <a:ext cx="9938059" cy="1112254"/>
      </dsp:txXfrm>
    </dsp:sp>
    <dsp:sp modelId="{DBC304BC-9C96-40DC-9305-6569E5EA7CCF}">
      <dsp:nvSpPr>
        <dsp:cNvPr id="0" name=""/>
        <dsp:cNvSpPr/>
      </dsp:nvSpPr>
      <dsp:spPr>
        <a:xfrm>
          <a:off x="0" y="2769097"/>
          <a:ext cx="10058399" cy="12325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/>
            <a:t>人工智能行业发展</a:t>
          </a:r>
        </a:p>
      </dsp:txBody>
      <dsp:txXfrm>
        <a:off x="60170" y="2829267"/>
        <a:ext cx="9938059" cy="111225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F223B2-7F89-47C7-87B6-B14BE16468EB}">
      <dsp:nvSpPr>
        <dsp:cNvPr id="0" name=""/>
        <dsp:cNvSpPr/>
      </dsp:nvSpPr>
      <dsp:spPr>
        <a:xfrm>
          <a:off x="0" y="1964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92C6AD-A660-4B46-A24C-606D8D191095}">
      <dsp:nvSpPr>
        <dsp:cNvPr id="0" name=""/>
        <dsp:cNvSpPr/>
      </dsp:nvSpPr>
      <dsp:spPr>
        <a:xfrm>
          <a:off x="0" y="1964"/>
          <a:ext cx="10058399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b="1" kern="1200" dirty="0"/>
            <a:t>人工智能大师</a:t>
          </a:r>
          <a:r>
            <a:rPr lang="en-US" sz="2500" kern="1200" dirty="0"/>
            <a:t>Herb</a:t>
          </a:r>
          <a:r>
            <a:rPr lang="zh-CN" sz="2500" kern="1200" dirty="0"/>
            <a:t> </a:t>
          </a:r>
          <a:r>
            <a:rPr lang="en-US" sz="2500" kern="1200" dirty="0"/>
            <a:t>Simon</a:t>
          </a:r>
          <a:r>
            <a:rPr lang="zh-CN" sz="2500" b="1" kern="1200" dirty="0"/>
            <a:t>这样定义学习：</a:t>
          </a:r>
          <a:endParaRPr lang="zh-CN" sz="2500" kern="1200" dirty="0"/>
        </a:p>
      </dsp:txBody>
      <dsp:txXfrm>
        <a:off x="0" y="1964"/>
        <a:ext cx="10058399" cy="1339810"/>
      </dsp:txXfrm>
    </dsp:sp>
    <dsp:sp modelId="{C2D0C7F7-DA70-41A4-83E2-5F11E4F4CC28}">
      <dsp:nvSpPr>
        <dsp:cNvPr id="0" name=""/>
        <dsp:cNvSpPr/>
      </dsp:nvSpPr>
      <dsp:spPr>
        <a:xfrm>
          <a:off x="0" y="1341774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6DF6737-F79D-4D9A-8D16-BCEC87C479BB}">
      <dsp:nvSpPr>
        <dsp:cNvPr id="0" name=""/>
        <dsp:cNvSpPr/>
      </dsp:nvSpPr>
      <dsp:spPr>
        <a:xfrm>
          <a:off x="0" y="1341774"/>
          <a:ext cx="10058399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b="1" kern="1200" dirty="0">
              <a:solidFill>
                <a:srgbClr val="0070C0"/>
              </a:solidFill>
            </a:rPr>
            <a:t>学习：</a:t>
          </a:r>
          <a:r>
            <a:rPr lang="zh-CN" sz="2500" b="1" kern="1200" dirty="0"/>
            <a:t>系统在不断重复的工作中对本身能力的增 强或改进，使得系统在下一次执行相同任务或类 似任务（指的是具有相同分布的任务）时，比现 在做的更好或效率更高。</a:t>
          </a:r>
          <a:endParaRPr lang="zh-CN" sz="2500" kern="1200" dirty="0"/>
        </a:p>
      </dsp:txBody>
      <dsp:txXfrm>
        <a:off x="0" y="1341774"/>
        <a:ext cx="10058399" cy="1339810"/>
      </dsp:txXfrm>
    </dsp:sp>
    <dsp:sp modelId="{AEB65D8D-7816-488E-958B-7FB6893FB90F}">
      <dsp:nvSpPr>
        <dsp:cNvPr id="0" name=""/>
        <dsp:cNvSpPr/>
      </dsp:nvSpPr>
      <dsp:spPr>
        <a:xfrm>
          <a:off x="0" y="2681585"/>
          <a:ext cx="10058399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6433DA-5F3A-435D-891F-08F28BA30263}">
      <dsp:nvSpPr>
        <dsp:cNvPr id="0" name=""/>
        <dsp:cNvSpPr/>
      </dsp:nvSpPr>
      <dsp:spPr>
        <a:xfrm>
          <a:off x="0" y="2681585"/>
          <a:ext cx="10058399" cy="133981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500" b="1" kern="1200" dirty="0">
              <a:solidFill>
                <a:srgbClr val="0070C0"/>
              </a:solidFill>
            </a:rPr>
            <a:t>机器学习：</a:t>
          </a:r>
          <a:r>
            <a:rPr lang="zh-CN" sz="2500" b="1" kern="1200" dirty="0"/>
            <a:t>通过经验提高系统自身的性能的 过程（系统自我改进）。</a:t>
          </a:r>
          <a:endParaRPr lang="zh-CN" sz="2500" kern="1200" dirty="0"/>
        </a:p>
      </dsp:txBody>
      <dsp:txXfrm>
        <a:off x="0" y="2681585"/>
        <a:ext cx="10058399" cy="1339810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5EA268-3B22-4C0F-B08C-E38AC796ECA5}">
      <dsp:nvSpPr>
        <dsp:cNvPr id="0" name=""/>
        <dsp:cNvSpPr/>
      </dsp:nvSpPr>
      <dsp:spPr>
        <a:xfrm>
          <a:off x="0" y="21667"/>
          <a:ext cx="10058399" cy="12325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人工智能、机器学习定义</a:t>
          </a:r>
        </a:p>
      </dsp:txBody>
      <dsp:txXfrm>
        <a:off x="60170" y="81837"/>
        <a:ext cx="9938059" cy="1112254"/>
      </dsp:txXfrm>
    </dsp:sp>
    <dsp:sp modelId="{2FC4B81E-88F6-4B2D-BA59-9F06DEE4C338}">
      <dsp:nvSpPr>
        <dsp:cNvPr id="0" name=""/>
        <dsp:cNvSpPr/>
      </dsp:nvSpPr>
      <dsp:spPr>
        <a:xfrm>
          <a:off x="0" y="1395382"/>
          <a:ext cx="10058399" cy="12325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 dirty="0"/>
            <a:t>人工智能发展史</a:t>
          </a:r>
        </a:p>
      </dsp:txBody>
      <dsp:txXfrm>
        <a:off x="60170" y="1455552"/>
        <a:ext cx="9938059" cy="1112254"/>
      </dsp:txXfrm>
    </dsp:sp>
    <dsp:sp modelId="{DBC304BC-9C96-40DC-9305-6569E5EA7CCF}">
      <dsp:nvSpPr>
        <dsp:cNvPr id="0" name=""/>
        <dsp:cNvSpPr/>
      </dsp:nvSpPr>
      <dsp:spPr>
        <a:xfrm>
          <a:off x="0" y="2769097"/>
          <a:ext cx="10058399" cy="123259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l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9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人工智能行业发展</a:t>
          </a:r>
        </a:p>
      </dsp:txBody>
      <dsp:txXfrm>
        <a:off x="60170" y="2829267"/>
        <a:ext cx="9938059" cy="11122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C890D-4D56-487A-90B0-9127E9513437}">
      <dsp:nvSpPr>
        <dsp:cNvPr id="0" name=""/>
        <dsp:cNvSpPr/>
      </dsp:nvSpPr>
      <dsp:spPr>
        <a:xfrm>
          <a:off x="0" y="389067"/>
          <a:ext cx="10058399" cy="1534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100" b="1" kern="1200" dirty="0"/>
            <a:t>有事请假（请假理由要充分）</a:t>
          </a:r>
          <a:endParaRPr lang="zh-CN" sz="6100" kern="1200" dirty="0"/>
        </a:p>
      </dsp:txBody>
      <dsp:txXfrm>
        <a:off x="74906" y="463973"/>
        <a:ext cx="9908587" cy="1384643"/>
      </dsp:txXfrm>
    </dsp:sp>
    <dsp:sp modelId="{F2106309-381D-4957-ADA0-2D0ABD137A4E}">
      <dsp:nvSpPr>
        <dsp:cNvPr id="0" name=""/>
        <dsp:cNvSpPr/>
      </dsp:nvSpPr>
      <dsp:spPr>
        <a:xfrm>
          <a:off x="0" y="2099202"/>
          <a:ext cx="10058399" cy="1534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100" b="1" kern="1200"/>
            <a:t>上课勿扰（勿扰其他同学）</a:t>
          </a:r>
          <a:endParaRPr lang="zh-CN" sz="6100" kern="1200"/>
        </a:p>
      </dsp:txBody>
      <dsp:txXfrm>
        <a:off x="74906" y="2174108"/>
        <a:ext cx="9908587" cy="13846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0BA73-183C-411C-B5DE-49F0D63BE812}">
      <dsp:nvSpPr>
        <dsp:cNvPr id="0" name=""/>
        <dsp:cNvSpPr/>
      </dsp:nvSpPr>
      <dsp:spPr>
        <a:xfrm>
          <a:off x="8007429" y="1679653"/>
          <a:ext cx="1023766" cy="487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026"/>
              </a:lnTo>
              <a:lnTo>
                <a:pt x="1023766" y="332026"/>
              </a:lnTo>
              <a:lnTo>
                <a:pt x="1023766" y="48721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43F9A-DCD6-4F12-894C-6EEBA08DDEEC}">
      <dsp:nvSpPr>
        <dsp:cNvPr id="0" name=""/>
        <dsp:cNvSpPr/>
      </dsp:nvSpPr>
      <dsp:spPr>
        <a:xfrm>
          <a:off x="6983663" y="1679653"/>
          <a:ext cx="1023766" cy="487219"/>
        </a:xfrm>
        <a:custGeom>
          <a:avLst/>
          <a:gdLst/>
          <a:ahLst/>
          <a:cxnLst/>
          <a:rect l="0" t="0" r="0" b="0"/>
          <a:pathLst>
            <a:path>
              <a:moveTo>
                <a:pt x="1023766" y="0"/>
              </a:moveTo>
              <a:lnTo>
                <a:pt x="1023766" y="332026"/>
              </a:lnTo>
              <a:lnTo>
                <a:pt x="0" y="332026"/>
              </a:lnTo>
              <a:lnTo>
                <a:pt x="0" y="48721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C3E23C-2348-4D4C-9783-7F9AEA175592}">
      <dsp:nvSpPr>
        <dsp:cNvPr id="0" name=""/>
        <dsp:cNvSpPr/>
      </dsp:nvSpPr>
      <dsp:spPr>
        <a:xfrm>
          <a:off x="2888597" y="1679653"/>
          <a:ext cx="2047532" cy="487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026"/>
              </a:lnTo>
              <a:lnTo>
                <a:pt x="2047532" y="332026"/>
              </a:lnTo>
              <a:lnTo>
                <a:pt x="2047532" y="48721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A4619E-8A28-489E-9F3D-5CE2A374C06A}">
      <dsp:nvSpPr>
        <dsp:cNvPr id="0" name=""/>
        <dsp:cNvSpPr/>
      </dsp:nvSpPr>
      <dsp:spPr>
        <a:xfrm>
          <a:off x="2842877" y="1679653"/>
          <a:ext cx="91440" cy="4872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721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99DAFB-70EC-4917-B4FD-0B569BEB715E}">
      <dsp:nvSpPr>
        <dsp:cNvPr id="0" name=""/>
        <dsp:cNvSpPr/>
      </dsp:nvSpPr>
      <dsp:spPr>
        <a:xfrm>
          <a:off x="841064" y="1679653"/>
          <a:ext cx="2047532" cy="487219"/>
        </a:xfrm>
        <a:custGeom>
          <a:avLst/>
          <a:gdLst/>
          <a:ahLst/>
          <a:cxnLst/>
          <a:rect l="0" t="0" r="0" b="0"/>
          <a:pathLst>
            <a:path>
              <a:moveTo>
                <a:pt x="2047532" y="0"/>
              </a:moveTo>
              <a:lnTo>
                <a:pt x="2047532" y="332026"/>
              </a:lnTo>
              <a:lnTo>
                <a:pt x="0" y="332026"/>
              </a:lnTo>
              <a:lnTo>
                <a:pt x="0" y="48721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BACD96-5EA5-43FC-9DF6-FBED59F767F5}">
      <dsp:nvSpPr>
        <dsp:cNvPr id="0" name=""/>
        <dsp:cNvSpPr/>
      </dsp:nvSpPr>
      <dsp:spPr>
        <a:xfrm>
          <a:off x="2050970" y="615867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E237F-7C6B-4F21-BB5E-247991479C44}">
      <dsp:nvSpPr>
        <dsp:cNvPr id="0" name=""/>
        <dsp:cNvSpPr/>
      </dsp:nvSpPr>
      <dsp:spPr>
        <a:xfrm>
          <a:off x="2237109" y="792700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/>
            <a:t>平时：</a:t>
          </a:r>
          <a:r>
            <a:rPr lang="en-US" altLang="zh-CN" sz="2600" kern="1200" dirty="0"/>
            <a:t>4</a:t>
          </a:r>
          <a:r>
            <a:rPr lang="en-US" sz="2600" kern="1200" dirty="0"/>
            <a:t>0%</a:t>
          </a:r>
          <a:endParaRPr lang="zh-CN" sz="2600" kern="1200" dirty="0"/>
        </a:p>
      </dsp:txBody>
      <dsp:txXfrm>
        <a:off x="2268266" y="823857"/>
        <a:ext cx="1612940" cy="1001472"/>
      </dsp:txXfrm>
    </dsp:sp>
    <dsp:sp modelId="{60BA63D2-EAA8-4A80-A849-34AADE0F17BA}">
      <dsp:nvSpPr>
        <dsp:cNvPr id="0" name=""/>
        <dsp:cNvSpPr/>
      </dsp:nvSpPr>
      <dsp:spPr>
        <a:xfrm>
          <a:off x="3437" y="2166873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8CAE4-05E5-4B6D-A84F-69FAEABC4F76}">
      <dsp:nvSpPr>
        <dsp:cNvPr id="0" name=""/>
        <dsp:cNvSpPr/>
      </dsp:nvSpPr>
      <dsp:spPr>
        <a:xfrm>
          <a:off x="189577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考勤</a:t>
          </a:r>
        </a:p>
      </dsp:txBody>
      <dsp:txXfrm>
        <a:off x="220734" y="2374863"/>
        <a:ext cx="1612940" cy="1001472"/>
      </dsp:txXfrm>
    </dsp:sp>
    <dsp:sp modelId="{72873F1C-76A5-4D5E-AF84-DC926209ABAD}">
      <dsp:nvSpPr>
        <dsp:cNvPr id="0" name=""/>
        <dsp:cNvSpPr/>
      </dsp:nvSpPr>
      <dsp:spPr>
        <a:xfrm>
          <a:off x="2050970" y="2166873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4BDF8-EE62-4F83-97F1-380F1BACB8F5}">
      <dsp:nvSpPr>
        <dsp:cNvPr id="0" name=""/>
        <dsp:cNvSpPr/>
      </dsp:nvSpPr>
      <dsp:spPr>
        <a:xfrm>
          <a:off x="2237109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/>
            <a:t>编程</a:t>
          </a:r>
          <a:r>
            <a:rPr lang="zh-CN" altLang="en-US" sz="2600" kern="1200" dirty="0"/>
            <a:t>小作业</a:t>
          </a:r>
          <a:endParaRPr lang="zh-CN" sz="2600" kern="1200" dirty="0"/>
        </a:p>
      </dsp:txBody>
      <dsp:txXfrm>
        <a:off x="2268266" y="2374863"/>
        <a:ext cx="1612940" cy="1001472"/>
      </dsp:txXfrm>
    </dsp:sp>
    <dsp:sp modelId="{DF942ABB-2D3C-41DE-9159-417514B0AA7F}">
      <dsp:nvSpPr>
        <dsp:cNvPr id="0" name=""/>
        <dsp:cNvSpPr/>
      </dsp:nvSpPr>
      <dsp:spPr>
        <a:xfrm>
          <a:off x="4098503" y="2166873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CE047-582F-48B8-B734-7C760733F8E7}">
      <dsp:nvSpPr>
        <dsp:cNvPr id="0" name=""/>
        <dsp:cNvSpPr/>
      </dsp:nvSpPr>
      <dsp:spPr>
        <a:xfrm>
          <a:off x="4284642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竞赛答辩</a:t>
          </a:r>
          <a:endParaRPr lang="zh-CN" sz="2600" kern="1200" dirty="0"/>
        </a:p>
      </dsp:txBody>
      <dsp:txXfrm>
        <a:off x="4315799" y="2374863"/>
        <a:ext cx="1612940" cy="1001472"/>
      </dsp:txXfrm>
    </dsp:sp>
    <dsp:sp modelId="{C2506E8C-8789-42F4-B5F3-312D9547F4DA}">
      <dsp:nvSpPr>
        <dsp:cNvPr id="0" name=""/>
        <dsp:cNvSpPr/>
      </dsp:nvSpPr>
      <dsp:spPr>
        <a:xfrm>
          <a:off x="7169802" y="615867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FB3D6-DF17-45B3-99E8-E3F0D20B87E6}">
      <dsp:nvSpPr>
        <dsp:cNvPr id="0" name=""/>
        <dsp:cNvSpPr/>
      </dsp:nvSpPr>
      <dsp:spPr>
        <a:xfrm>
          <a:off x="7355941" y="792700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/>
            <a:t>考试：</a:t>
          </a:r>
          <a:r>
            <a:rPr lang="en-US" altLang="zh-CN" sz="2600" kern="1200" dirty="0"/>
            <a:t>6</a:t>
          </a:r>
          <a:r>
            <a:rPr lang="en-US" sz="2600" kern="1200" dirty="0"/>
            <a:t>0%</a:t>
          </a:r>
          <a:endParaRPr lang="zh-CN" sz="2600" kern="1200" dirty="0"/>
        </a:p>
      </dsp:txBody>
      <dsp:txXfrm>
        <a:off x="7387098" y="823857"/>
        <a:ext cx="1612940" cy="1001472"/>
      </dsp:txXfrm>
    </dsp:sp>
    <dsp:sp modelId="{1E9B6E9F-9189-48F6-A33E-957F70CDADD7}">
      <dsp:nvSpPr>
        <dsp:cNvPr id="0" name=""/>
        <dsp:cNvSpPr/>
      </dsp:nvSpPr>
      <dsp:spPr>
        <a:xfrm>
          <a:off x="6146036" y="2166873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7B2AC-C8B9-4544-81DD-82EA1F87A25F}">
      <dsp:nvSpPr>
        <dsp:cNvPr id="0" name=""/>
        <dsp:cNvSpPr/>
      </dsp:nvSpPr>
      <dsp:spPr>
        <a:xfrm>
          <a:off x="6332175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b="1" kern="1200" dirty="0">
              <a:solidFill>
                <a:srgbClr val="FF0000"/>
              </a:solidFill>
            </a:rPr>
            <a:t>纸质考试</a:t>
          </a:r>
        </a:p>
      </dsp:txBody>
      <dsp:txXfrm>
        <a:off x="6363332" y="2374863"/>
        <a:ext cx="1612940" cy="1001472"/>
      </dsp:txXfrm>
    </dsp:sp>
    <dsp:sp modelId="{9A4F1143-FCB0-4B1A-8611-D7AE90677B86}">
      <dsp:nvSpPr>
        <dsp:cNvPr id="0" name=""/>
        <dsp:cNvSpPr/>
      </dsp:nvSpPr>
      <dsp:spPr>
        <a:xfrm>
          <a:off x="8193568" y="2166873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B4AA5-A259-49F4-93F1-77BB44ECC2F3}">
      <dsp:nvSpPr>
        <dsp:cNvPr id="0" name=""/>
        <dsp:cNvSpPr/>
      </dsp:nvSpPr>
      <dsp:spPr>
        <a:xfrm>
          <a:off x="8379708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编程大作业</a:t>
          </a:r>
        </a:p>
      </dsp:txBody>
      <dsp:txXfrm>
        <a:off x="8410865" y="2374863"/>
        <a:ext cx="1612940" cy="100147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AA2C0E-7C5F-4C85-9733-CA5D1F97AA83}">
      <dsp:nvSpPr>
        <dsp:cNvPr id="0" name=""/>
        <dsp:cNvSpPr/>
      </dsp:nvSpPr>
      <dsp:spPr>
        <a:xfrm>
          <a:off x="0" y="174712"/>
          <a:ext cx="10058399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机器学习， 周志华，清华大学出版社，</a:t>
          </a:r>
          <a:r>
            <a:rPr lang="en-US" sz="1900" kern="1200" dirty="0"/>
            <a:t>2016</a:t>
          </a:r>
          <a:endParaRPr lang="zh-CN" sz="1900" kern="1200" dirty="0"/>
        </a:p>
      </dsp:txBody>
      <dsp:txXfrm>
        <a:off x="23331" y="198043"/>
        <a:ext cx="10011737" cy="431283"/>
      </dsp:txXfrm>
    </dsp:sp>
    <dsp:sp modelId="{7EC771A8-D3D1-43C2-8380-0BA4B54D17AD}">
      <dsp:nvSpPr>
        <dsp:cNvPr id="0" name=""/>
        <dsp:cNvSpPr/>
      </dsp:nvSpPr>
      <dsp:spPr>
        <a:xfrm>
          <a:off x="0" y="707377"/>
          <a:ext cx="10058399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 dirty="0"/>
            <a:t>统计学习方法，李航，清华大学出版社，</a:t>
          </a:r>
          <a:r>
            <a:rPr lang="en-US" sz="1900" kern="1200" dirty="0"/>
            <a:t>2012</a:t>
          </a:r>
          <a:endParaRPr lang="zh-CN" sz="1900" kern="1200" dirty="0"/>
        </a:p>
      </dsp:txBody>
      <dsp:txXfrm>
        <a:off x="23331" y="730708"/>
        <a:ext cx="10011737" cy="431283"/>
      </dsp:txXfrm>
    </dsp:sp>
    <dsp:sp modelId="{1AA119B6-4BDB-4CDA-99A1-C72FEA17915A}">
      <dsp:nvSpPr>
        <dsp:cNvPr id="0" name=""/>
        <dsp:cNvSpPr/>
      </dsp:nvSpPr>
      <dsp:spPr>
        <a:xfrm>
          <a:off x="0" y="1240042"/>
          <a:ext cx="10058399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Machine Learning in Action, P. Harrington,</a:t>
          </a:r>
          <a:r>
            <a:rPr lang="zh-CN" sz="1900" kern="1200" dirty="0"/>
            <a:t>人民邮电出版社</a:t>
          </a:r>
        </a:p>
      </dsp:txBody>
      <dsp:txXfrm>
        <a:off x="23331" y="1263373"/>
        <a:ext cx="10011737" cy="431283"/>
      </dsp:txXfrm>
    </dsp:sp>
    <dsp:sp modelId="{DAE64E5D-0E56-4F7A-A9FB-95BF9674F554}">
      <dsp:nvSpPr>
        <dsp:cNvPr id="0" name=""/>
        <dsp:cNvSpPr/>
      </dsp:nvSpPr>
      <dsp:spPr>
        <a:xfrm>
          <a:off x="0" y="1772707"/>
          <a:ext cx="10058399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Pattern Recognition and Machine Learning (</a:t>
          </a:r>
          <a:r>
            <a:rPr lang="zh-CN" sz="1900" kern="1200" dirty="0"/>
            <a:t>模式识别与机器学习</a:t>
          </a:r>
          <a:r>
            <a:rPr lang="en-US" sz="1900" kern="1200" dirty="0"/>
            <a:t>)</a:t>
          </a:r>
          <a:r>
            <a:rPr lang="zh-CN" sz="1900" kern="1200" dirty="0"/>
            <a:t>，</a:t>
          </a:r>
          <a:r>
            <a:rPr lang="en-US" sz="1900" kern="1200" dirty="0"/>
            <a:t>Christopher M. Bishop, 2006</a:t>
          </a:r>
          <a:endParaRPr lang="zh-CN" sz="1900" kern="1200" dirty="0"/>
        </a:p>
      </dsp:txBody>
      <dsp:txXfrm>
        <a:off x="23331" y="1796038"/>
        <a:ext cx="10011737" cy="431283"/>
      </dsp:txXfrm>
    </dsp:sp>
    <dsp:sp modelId="{AC496B65-5F57-4933-928F-34C8B678EA0D}">
      <dsp:nvSpPr>
        <dsp:cNvPr id="0" name=""/>
        <dsp:cNvSpPr/>
      </dsp:nvSpPr>
      <dsp:spPr>
        <a:xfrm>
          <a:off x="0" y="2305372"/>
          <a:ext cx="10058399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Machine Learning: A Probabilistic Perspective, K. P. Murphy,  </a:t>
          </a:r>
          <a:endParaRPr lang="zh-CN" sz="1900" kern="1200" dirty="0"/>
        </a:p>
      </dsp:txBody>
      <dsp:txXfrm>
        <a:off x="23331" y="2328703"/>
        <a:ext cx="10011737" cy="431283"/>
      </dsp:txXfrm>
    </dsp:sp>
    <dsp:sp modelId="{DED66343-D7D6-4719-9518-0D79BD3AD62B}">
      <dsp:nvSpPr>
        <dsp:cNvPr id="0" name=""/>
        <dsp:cNvSpPr/>
      </dsp:nvSpPr>
      <dsp:spPr>
        <a:xfrm>
          <a:off x="0" y="2838037"/>
          <a:ext cx="10058399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Machine Learning (</a:t>
          </a:r>
          <a:r>
            <a:rPr lang="zh-CN" sz="1900" kern="1200" dirty="0"/>
            <a:t>机器学习</a:t>
          </a:r>
          <a:r>
            <a:rPr lang="en-US" sz="1900" kern="1200" dirty="0"/>
            <a:t>), Tom M. Mitchell, </a:t>
          </a:r>
          <a:r>
            <a:rPr lang="zh-CN" sz="1900" kern="1200" dirty="0"/>
            <a:t>机械工业出版社，</a:t>
          </a:r>
          <a:r>
            <a:rPr lang="en-US" sz="1900" kern="1200" dirty="0"/>
            <a:t>2003</a:t>
          </a:r>
          <a:r>
            <a:rPr lang="zh-CN" sz="1900" kern="1200" dirty="0"/>
            <a:t>年。</a:t>
          </a:r>
        </a:p>
      </dsp:txBody>
      <dsp:txXfrm>
        <a:off x="23331" y="2861368"/>
        <a:ext cx="10011737" cy="431283"/>
      </dsp:txXfrm>
    </dsp:sp>
    <dsp:sp modelId="{58021127-55F4-411B-82BD-FED193F35ED7}">
      <dsp:nvSpPr>
        <dsp:cNvPr id="0" name=""/>
        <dsp:cNvSpPr/>
      </dsp:nvSpPr>
      <dsp:spPr>
        <a:xfrm>
          <a:off x="0" y="3370702"/>
          <a:ext cx="10058399" cy="47794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Deep Learning, I. Goodfellow, Y. </a:t>
          </a:r>
          <a:r>
            <a:rPr lang="en-US" sz="1900" kern="1200" dirty="0" err="1"/>
            <a:t>Bengio</a:t>
          </a:r>
          <a:r>
            <a:rPr lang="en-US" sz="1900" kern="1200" dirty="0"/>
            <a:t> and A. Courville, 2016.</a:t>
          </a:r>
          <a:endParaRPr lang="zh-CN" sz="1900" kern="1200" dirty="0"/>
        </a:p>
      </dsp:txBody>
      <dsp:txXfrm>
        <a:off x="23331" y="3394033"/>
        <a:ext cx="10011737" cy="431283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809C32A-B034-4E65-863B-D22FA356F647}">
      <dsp:nvSpPr>
        <dsp:cNvPr id="0" name=""/>
        <dsp:cNvSpPr/>
      </dsp:nvSpPr>
      <dsp:spPr>
        <a:xfrm>
          <a:off x="0" y="4500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/>
            <a:t>机器学习绪论</a:t>
          </a:r>
        </a:p>
      </dsp:txBody>
      <dsp:txXfrm>
        <a:off x="44207" y="89207"/>
        <a:ext cx="9969985" cy="817166"/>
      </dsp:txXfrm>
    </dsp:sp>
    <dsp:sp modelId="{A268B1D7-00DF-4385-9761-B754C8476C77}">
      <dsp:nvSpPr>
        <dsp:cNvPr id="0" name=""/>
        <dsp:cNvSpPr/>
      </dsp:nvSpPr>
      <dsp:spPr>
        <a:xfrm>
          <a:off x="0" y="105426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/>
            <a:t>机器学习基础</a:t>
          </a:r>
        </a:p>
      </dsp:txBody>
      <dsp:txXfrm>
        <a:off x="44207" y="1098467"/>
        <a:ext cx="9969985" cy="817166"/>
      </dsp:txXfrm>
    </dsp:sp>
    <dsp:sp modelId="{EBD4B125-B087-4629-9B67-FCC152C31211}">
      <dsp:nvSpPr>
        <dsp:cNvPr id="0" name=""/>
        <dsp:cNvSpPr/>
      </dsp:nvSpPr>
      <dsp:spPr>
        <a:xfrm>
          <a:off x="0" y="206352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/>
            <a:t>传统机器学习</a:t>
          </a:r>
        </a:p>
      </dsp:txBody>
      <dsp:txXfrm>
        <a:off x="44207" y="2107727"/>
        <a:ext cx="9969985" cy="817166"/>
      </dsp:txXfrm>
    </dsp:sp>
    <dsp:sp modelId="{A8745845-86A5-498A-B417-470243230DA5}">
      <dsp:nvSpPr>
        <dsp:cNvPr id="0" name=""/>
        <dsp:cNvSpPr/>
      </dsp:nvSpPr>
      <dsp:spPr>
        <a:xfrm>
          <a:off x="0" y="307278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进阶机器学习</a:t>
          </a:r>
          <a:endParaRPr lang="zh-CN" sz="3600" kern="1200" dirty="0"/>
        </a:p>
      </dsp:txBody>
      <dsp:txXfrm>
        <a:off x="44207" y="3116987"/>
        <a:ext cx="9969985" cy="81716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041FB9B-B105-4B95-A4B2-5B8FD825B11C}">
      <dsp:nvSpPr>
        <dsp:cNvPr id="0" name=""/>
        <dsp:cNvSpPr/>
      </dsp:nvSpPr>
      <dsp:spPr>
        <a:xfrm>
          <a:off x="0" y="20339"/>
          <a:ext cx="10058399" cy="654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机器学习绪论</a:t>
          </a:r>
        </a:p>
      </dsp:txBody>
      <dsp:txXfrm>
        <a:off x="31927" y="52266"/>
        <a:ext cx="9994545" cy="590176"/>
      </dsp:txXfrm>
    </dsp:sp>
    <dsp:sp modelId="{E9286D88-3444-4AE4-981B-3A49318857FB}">
      <dsp:nvSpPr>
        <dsp:cNvPr id="0" name=""/>
        <dsp:cNvSpPr/>
      </dsp:nvSpPr>
      <dsp:spPr>
        <a:xfrm>
          <a:off x="0" y="749249"/>
          <a:ext cx="10058399" cy="654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机器学习基础</a:t>
          </a:r>
        </a:p>
      </dsp:txBody>
      <dsp:txXfrm>
        <a:off x="31927" y="781176"/>
        <a:ext cx="9994545" cy="590176"/>
      </dsp:txXfrm>
    </dsp:sp>
    <dsp:sp modelId="{348FEE76-E944-4CF6-84AF-074ADAF83126}">
      <dsp:nvSpPr>
        <dsp:cNvPr id="0" name=""/>
        <dsp:cNvSpPr/>
      </dsp:nvSpPr>
      <dsp:spPr>
        <a:xfrm>
          <a:off x="0" y="1403279"/>
          <a:ext cx="10058399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000" kern="1200"/>
            <a:t>数学、实战环境、基本知识</a:t>
          </a:r>
        </a:p>
      </dsp:txBody>
      <dsp:txXfrm>
        <a:off x="0" y="1403279"/>
        <a:ext cx="10058399" cy="430560"/>
      </dsp:txXfrm>
    </dsp:sp>
    <dsp:sp modelId="{0521F8A1-6C2F-458A-BFB5-12E7E8491ADE}">
      <dsp:nvSpPr>
        <dsp:cNvPr id="0" name=""/>
        <dsp:cNvSpPr/>
      </dsp:nvSpPr>
      <dsp:spPr>
        <a:xfrm>
          <a:off x="0" y="1833840"/>
          <a:ext cx="10058399" cy="654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传统机器学习</a:t>
          </a:r>
        </a:p>
      </dsp:txBody>
      <dsp:txXfrm>
        <a:off x="31927" y="1865767"/>
        <a:ext cx="9994545" cy="590176"/>
      </dsp:txXfrm>
    </dsp:sp>
    <dsp:sp modelId="{DEE8B837-C22C-416E-B6CA-1C34FB0659DA}">
      <dsp:nvSpPr>
        <dsp:cNvPr id="0" name=""/>
        <dsp:cNvSpPr/>
      </dsp:nvSpPr>
      <dsp:spPr>
        <a:xfrm>
          <a:off x="0" y="2487870"/>
          <a:ext cx="10058399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000" kern="1200"/>
            <a:t>线性模型、决策树、支持向量、贝叶斯、集成学习、聚类、降维</a:t>
          </a:r>
        </a:p>
      </dsp:txBody>
      <dsp:txXfrm>
        <a:off x="0" y="2487870"/>
        <a:ext cx="10058399" cy="430560"/>
      </dsp:txXfrm>
    </dsp:sp>
    <dsp:sp modelId="{9F7BD49B-F029-4931-8271-01EAEFDF7CBB}">
      <dsp:nvSpPr>
        <dsp:cNvPr id="0" name=""/>
        <dsp:cNvSpPr/>
      </dsp:nvSpPr>
      <dsp:spPr>
        <a:xfrm>
          <a:off x="0" y="2918430"/>
          <a:ext cx="10058399" cy="65403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进阶机器学习</a:t>
          </a:r>
        </a:p>
      </dsp:txBody>
      <dsp:txXfrm>
        <a:off x="31927" y="2950357"/>
        <a:ext cx="9994545" cy="590176"/>
      </dsp:txXfrm>
    </dsp:sp>
    <dsp:sp modelId="{CED7FAF6-19EF-4809-B5E9-B67E650D7DD7}">
      <dsp:nvSpPr>
        <dsp:cNvPr id="0" name=""/>
        <dsp:cNvSpPr/>
      </dsp:nvSpPr>
      <dsp:spPr>
        <a:xfrm>
          <a:off x="0" y="3572460"/>
          <a:ext cx="10058399" cy="43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3020" rIns="184912" bIns="33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2000" kern="1200"/>
            <a:t>稀疏表示、深度学习、概率图</a:t>
          </a:r>
        </a:p>
      </dsp:txBody>
      <dsp:txXfrm>
        <a:off x="0" y="3572460"/>
        <a:ext cx="10058399" cy="43056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91F31A-E4C6-4725-8A7B-484FBD7BF70B}">
      <dsp:nvSpPr>
        <dsp:cNvPr id="0" name=""/>
        <dsp:cNvSpPr/>
      </dsp:nvSpPr>
      <dsp:spPr>
        <a:xfrm rot="5400000">
          <a:off x="6054685" y="-2237355"/>
          <a:ext cx="1570053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/>
            <a:t>线性代数</a:t>
          </a:r>
          <a:r>
            <a:rPr lang="en-US" sz="1600" kern="1200"/>
            <a:t>+</a:t>
          </a:r>
          <a:r>
            <a:rPr lang="zh-CN" sz="1600" kern="1200"/>
            <a:t>矩阵分析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/>
            <a:t>概率论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/>
            <a:t>最优化方法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/>
            <a:t>微积分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/>
            <a:t>。。。</a:t>
          </a:r>
        </a:p>
      </dsp:txBody>
      <dsp:txXfrm rot="-5400000">
        <a:off x="3621024" y="272950"/>
        <a:ext cx="6360732" cy="1416765"/>
      </dsp:txXfrm>
    </dsp:sp>
    <dsp:sp modelId="{B2EE9168-F92E-4C01-9FC8-2721B4B40B29}">
      <dsp:nvSpPr>
        <dsp:cNvPr id="0" name=""/>
        <dsp:cNvSpPr/>
      </dsp:nvSpPr>
      <dsp:spPr>
        <a:xfrm>
          <a:off x="0" y="49"/>
          <a:ext cx="3621024" cy="1962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200" kern="1200"/>
            <a:t>数学基础</a:t>
          </a:r>
        </a:p>
      </dsp:txBody>
      <dsp:txXfrm>
        <a:off x="95805" y="95854"/>
        <a:ext cx="3429414" cy="1770956"/>
      </dsp:txXfrm>
    </dsp:sp>
    <dsp:sp modelId="{3B8FF33C-194A-4747-9F7D-817B793668BA}">
      <dsp:nvSpPr>
        <dsp:cNvPr id="0" name=""/>
        <dsp:cNvSpPr/>
      </dsp:nvSpPr>
      <dsp:spPr>
        <a:xfrm rot="5400000">
          <a:off x="6054685" y="-176660"/>
          <a:ext cx="1570053" cy="6437376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30480" rIns="60960" bIns="30480" numCol="1" spcCol="1270" anchor="ctr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/>
            <a:t>机器学习基本概念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/>
            <a:t>机器学习分类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sz="1600" kern="1200"/>
            <a:t>机器学习模型</a:t>
          </a:r>
        </a:p>
      </dsp:txBody>
      <dsp:txXfrm rot="-5400000">
        <a:off x="3621024" y="2333645"/>
        <a:ext cx="6360732" cy="1416765"/>
      </dsp:txXfrm>
    </dsp:sp>
    <dsp:sp modelId="{07EF3206-8513-4C00-AE4D-474280EEB4B5}">
      <dsp:nvSpPr>
        <dsp:cNvPr id="0" name=""/>
        <dsp:cNvSpPr/>
      </dsp:nvSpPr>
      <dsp:spPr>
        <a:xfrm>
          <a:off x="0" y="2060744"/>
          <a:ext cx="3621024" cy="196256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99060" rIns="198120" bIns="99060" numCol="1" spcCol="1270" anchor="ctr" anchorCtr="0">
          <a:noAutofit/>
        </a:bodyPr>
        <a:lstStyle/>
        <a:p>
          <a:pPr marL="0" lvl="0" indent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200" kern="1200"/>
            <a:t>机器学习理论</a:t>
          </a:r>
        </a:p>
      </dsp:txBody>
      <dsp:txXfrm>
        <a:off x="95805" y="2156549"/>
        <a:ext cx="3429414" cy="177095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701597-F788-4628-AA78-5FEE483531FD}">
      <dsp:nvSpPr>
        <dsp:cNvPr id="0" name=""/>
        <dsp:cNvSpPr/>
      </dsp:nvSpPr>
      <dsp:spPr>
        <a:xfrm>
          <a:off x="0" y="4500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监督学习</a:t>
          </a:r>
        </a:p>
      </dsp:txBody>
      <dsp:txXfrm>
        <a:off x="44207" y="89207"/>
        <a:ext cx="9969985" cy="817166"/>
      </dsp:txXfrm>
    </dsp:sp>
    <dsp:sp modelId="{F63AD6BC-107B-434B-9A3D-907916415200}">
      <dsp:nvSpPr>
        <dsp:cNvPr id="0" name=""/>
        <dsp:cNvSpPr/>
      </dsp:nvSpPr>
      <dsp:spPr>
        <a:xfrm>
          <a:off x="0" y="105426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半监督学习</a:t>
          </a:r>
        </a:p>
      </dsp:txBody>
      <dsp:txXfrm>
        <a:off x="44207" y="1098467"/>
        <a:ext cx="9969985" cy="817166"/>
      </dsp:txXfrm>
    </dsp:sp>
    <dsp:sp modelId="{DA2AA664-DBD0-43FF-B26D-AF8C93B3C5C8}">
      <dsp:nvSpPr>
        <dsp:cNvPr id="0" name=""/>
        <dsp:cNvSpPr/>
      </dsp:nvSpPr>
      <dsp:spPr>
        <a:xfrm>
          <a:off x="0" y="206352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无监督学习</a:t>
          </a:r>
        </a:p>
      </dsp:txBody>
      <dsp:txXfrm>
        <a:off x="44207" y="2107727"/>
        <a:ext cx="9969985" cy="817166"/>
      </dsp:txXfrm>
    </dsp:sp>
    <dsp:sp modelId="{5968DE0D-3601-4A64-B8F2-FCE2F6B72536}">
      <dsp:nvSpPr>
        <dsp:cNvPr id="0" name=""/>
        <dsp:cNvSpPr/>
      </dsp:nvSpPr>
      <dsp:spPr>
        <a:xfrm>
          <a:off x="0" y="307278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强化学习</a:t>
          </a:r>
        </a:p>
      </dsp:txBody>
      <dsp:txXfrm>
        <a:off x="44207" y="3116987"/>
        <a:ext cx="9969985" cy="81716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C62CE-5F59-41BB-B1B9-64FB6C1ED5E2}">
      <dsp:nvSpPr>
        <dsp:cNvPr id="0" name=""/>
        <dsp:cNvSpPr/>
      </dsp:nvSpPr>
      <dsp:spPr>
        <a:xfrm>
          <a:off x="259024" y="0"/>
          <a:ext cx="4023360" cy="40233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6500" kern="1200" dirty="0"/>
            <a:t>课程</a:t>
          </a:r>
          <a:r>
            <a:rPr lang="zh-CN" sz="6500" kern="1200" dirty="0"/>
            <a:t>思路：</a:t>
          </a:r>
        </a:p>
      </dsp:txBody>
      <dsp:txXfrm>
        <a:off x="848231" y="589207"/>
        <a:ext cx="2844946" cy="2844946"/>
      </dsp:txXfrm>
    </dsp:sp>
    <dsp:sp modelId="{F6265586-F8E3-4B75-A3B3-DAD14355832A}">
      <dsp:nvSpPr>
        <dsp:cNvPr id="0" name=""/>
        <dsp:cNvSpPr/>
      </dsp:nvSpPr>
      <dsp:spPr>
        <a:xfrm rot="18546157">
          <a:off x="4097915" y="1174982"/>
          <a:ext cx="172899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28996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56F3FE-E8E4-4807-80CF-A1DAC45AB37D}">
      <dsp:nvSpPr>
        <dsp:cNvPr id="0" name=""/>
        <dsp:cNvSpPr/>
      </dsp:nvSpPr>
      <dsp:spPr>
        <a:xfrm>
          <a:off x="5507662" y="504116"/>
          <a:ext cx="5304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2164C-EC89-4A86-B43E-348EE2781277}">
      <dsp:nvSpPr>
        <dsp:cNvPr id="0" name=""/>
        <dsp:cNvSpPr/>
      </dsp:nvSpPr>
      <dsp:spPr>
        <a:xfrm>
          <a:off x="6038098" y="1594"/>
          <a:ext cx="3761277" cy="10050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 dirty="0"/>
            <a:t>理论</a:t>
          </a:r>
        </a:p>
      </dsp:txBody>
      <dsp:txXfrm>
        <a:off x="6038098" y="1594"/>
        <a:ext cx="3761277" cy="1005042"/>
      </dsp:txXfrm>
    </dsp:sp>
    <dsp:sp modelId="{FED3D674-37D5-47C7-8580-70762B11510C}">
      <dsp:nvSpPr>
        <dsp:cNvPr id="0" name=""/>
        <dsp:cNvSpPr/>
      </dsp:nvSpPr>
      <dsp:spPr>
        <a:xfrm rot="20262005">
          <a:off x="4373089" y="1732780"/>
          <a:ext cx="11786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648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8DBF08-B74C-4527-9E54-796B7D5D376A}">
      <dsp:nvSpPr>
        <dsp:cNvPr id="0" name=""/>
        <dsp:cNvSpPr/>
      </dsp:nvSpPr>
      <dsp:spPr>
        <a:xfrm>
          <a:off x="5507662" y="1509158"/>
          <a:ext cx="5304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0C33A-6352-4865-87A7-FA20329E0EC0}">
      <dsp:nvSpPr>
        <dsp:cNvPr id="0" name=""/>
        <dsp:cNvSpPr/>
      </dsp:nvSpPr>
      <dsp:spPr>
        <a:xfrm>
          <a:off x="6038098" y="1006637"/>
          <a:ext cx="3761277" cy="10050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 dirty="0"/>
            <a:t>实践</a:t>
          </a:r>
        </a:p>
      </dsp:txBody>
      <dsp:txXfrm>
        <a:off x="6038098" y="1006637"/>
        <a:ext cx="3761277" cy="1005042"/>
      </dsp:txXfrm>
    </dsp:sp>
    <dsp:sp modelId="{79B75CCD-871E-4812-92D4-5356C05D600A}">
      <dsp:nvSpPr>
        <dsp:cNvPr id="0" name=""/>
        <dsp:cNvSpPr/>
      </dsp:nvSpPr>
      <dsp:spPr>
        <a:xfrm rot="1337995">
          <a:off x="4373089" y="2290579"/>
          <a:ext cx="11786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648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9B4E6-A61C-424A-A73D-E00EEF53FF64}">
      <dsp:nvSpPr>
        <dsp:cNvPr id="0" name=""/>
        <dsp:cNvSpPr/>
      </dsp:nvSpPr>
      <dsp:spPr>
        <a:xfrm>
          <a:off x="5507662" y="2514201"/>
          <a:ext cx="5304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16DE7-71B1-4F0B-8AB2-79F89D0D62A0}">
      <dsp:nvSpPr>
        <dsp:cNvPr id="0" name=""/>
        <dsp:cNvSpPr/>
      </dsp:nvSpPr>
      <dsp:spPr>
        <a:xfrm>
          <a:off x="6038098" y="2011680"/>
          <a:ext cx="3761277" cy="10050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 dirty="0"/>
            <a:t>竞赛</a:t>
          </a:r>
        </a:p>
      </dsp:txBody>
      <dsp:txXfrm>
        <a:off x="6038098" y="2011680"/>
        <a:ext cx="3761277" cy="1005042"/>
      </dsp:txXfrm>
    </dsp:sp>
    <dsp:sp modelId="{B09C8856-8283-4B4C-9759-D25FEE38E1D8}">
      <dsp:nvSpPr>
        <dsp:cNvPr id="0" name=""/>
        <dsp:cNvSpPr/>
      </dsp:nvSpPr>
      <dsp:spPr>
        <a:xfrm rot="3053843">
          <a:off x="4097915" y="2848377"/>
          <a:ext cx="172899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28996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90AF5-F1F4-4759-A311-8D233762EEB8}">
      <dsp:nvSpPr>
        <dsp:cNvPr id="0" name=""/>
        <dsp:cNvSpPr/>
      </dsp:nvSpPr>
      <dsp:spPr>
        <a:xfrm>
          <a:off x="5507662" y="3519243"/>
          <a:ext cx="5304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8886F-971F-4C43-8C31-24E41A7D506B}">
      <dsp:nvSpPr>
        <dsp:cNvPr id="0" name=""/>
        <dsp:cNvSpPr/>
      </dsp:nvSpPr>
      <dsp:spPr>
        <a:xfrm>
          <a:off x="6038098" y="3016722"/>
          <a:ext cx="3761277" cy="10050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答辩</a:t>
          </a:r>
        </a:p>
      </dsp:txBody>
      <dsp:txXfrm>
        <a:off x="6038098" y="3016722"/>
        <a:ext cx="3761277" cy="1005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1"/>
                          </dgm:alg>
                        </dgm:if>
                        <dgm:else name="Name1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1"/>
                            <dgm:param type="dstNode" val="anchor1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2"/>
                                <dgm:param type="endSty" val="noArr"/>
                                <dgm:param type="dstNode" val="anchor1"/>
                              </dgm:alg>
                            </dgm:if>
                            <dgm:else name="Name3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2"/>
                                <dgm:param type="dstNode" val="anchor1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2"/>
                          </dgm:alg>
                        </dgm:if>
                        <dgm:else name="Name4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2"/>
                            <dgm:param type="dstNode" val="anchor2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3"/>
                                <dgm:param type="endSty" val="noArr"/>
                                <dgm:param type="dstNode" val="anchor2"/>
                              </dgm:alg>
                            </dgm:if>
                            <dgm:else name="Name68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3"/>
                                <dgm:param type="dstNode" val="anchor2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3"/>
                          </dgm:alg>
                        </dgm:if>
                        <dgm:else name="Name82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3"/>
                            <dgm:param type="dstNode" val="anchor3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4"/>
                                <dgm:param type="endSty" val="noArr"/>
                                <dgm:param type="dstNode" val="anchor3"/>
                              </dgm:alg>
                            </dgm:if>
                            <dgm:else name="Name102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4"/>
                                <dgm:param type="dstNode" val="anchor3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4"/>
                          </dgm:alg>
                        </dgm:if>
                        <dgm:else name="Name116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4"/>
                            <dgm:param type="dstNode" val="anchor4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5"/>
                                <dgm:param type="endSty" val="noArr"/>
                                <dgm:param type="dstNode" val="anchor4"/>
                              </dgm:alg>
                            </dgm:if>
                            <dgm:else name="Name136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5"/>
                                <dgm:param type="dstNode" val="anchor4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5"/>
                          </dgm:alg>
                        </dgm:if>
                        <dgm:else name="Name150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5"/>
                            <dgm:param type="dstNode" val="anchor5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6"/>
                                <dgm:param type="endSty" val="noArr"/>
                                <dgm:param type="dstNode" val="anchor5"/>
                              </dgm:alg>
                            </dgm:if>
                            <dgm:else name="Name170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6"/>
                                <dgm:param type="dstNode" val="anchor5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6"/>
                          </dgm:alg>
                        </dgm:if>
                        <dgm:else name="Name184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6"/>
                            <dgm:param type="dstNode" val="anchor6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dim" val="1D"/>
                                <dgm:param type="begPts" val="midL"/>
                                <dgm:param type="srcNode" val="parTx7"/>
                                <dgm:param type="endSty" val="noArr"/>
                                <dgm:param type="dstNode" val="anchor6"/>
                              </dgm:alg>
                            </dgm:if>
                            <dgm:else name="Name204">
                              <dgm:alg type="conn">
                                <dgm:param type="dim" val="1D"/>
                                <dgm:param type="begPts" val="midR"/>
                                <dgm:param type="endSty" val="noArr"/>
                                <dgm:param type="srcNode" val="parTx7"/>
                                <dgm:param type="dstNode" val="anchor6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im" val="1D"/>
                            <dgm:param type="begPts" val="midR"/>
                            <dgm:param type="endSty" val="noArr"/>
                            <dgm:param type="dstNode" val="anchor7"/>
                          </dgm:alg>
                        </dgm:if>
                        <dgm:else name="Name218">
                          <dgm:alg type="conn">
                            <dgm:param type="dim" val="1D"/>
                            <dgm:param type="begPts" val="midL"/>
                            <dgm:param type="endSty" val="noArr"/>
                            <dgm:param type="srcNode" val="parTx7"/>
                            <dgm:param type="dstNode" val="anchor7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927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007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907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9718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23423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3491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5767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535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598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720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10530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5D794019-C389-47BD-BCC9-3ED403268D3E}" type="datetimeFigureOut">
              <a:rPr lang="zh-CN" altLang="en-US" smtClean="0"/>
              <a:t>2021/3/8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A6C3203-D15B-4860-BF8D-230E29834946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95859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g"/><Relationship Id="rId5" Type="http://schemas.openxmlformats.org/officeDocument/2006/relationships/image" Target="../media/image61.jpg"/><Relationship Id="rId4" Type="http://schemas.openxmlformats.org/officeDocument/2006/relationships/image" Target="../media/image60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4AF205-CE1A-44FA-9EEA-67B90BA247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  <a:r>
              <a:rPr lang="en-US" altLang="zh-CN" dirty="0"/>
              <a:t>-</a:t>
            </a:r>
            <a:r>
              <a:rPr lang="zh-CN" altLang="en-US" dirty="0"/>
              <a:t>绪论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E00DD1-C55E-47BE-9938-B8D7CFB56AD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李石峰</a:t>
            </a:r>
          </a:p>
        </p:txBody>
      </p:sp>
    </p:spTree>
    <p:extLst>
      <p:ext uri="{BB962C8B-B14F-4D97-AF65-F5344CB8AC3E}">
        <p14:creationId xmlns:p14="http://schemas.microsoft.com/office/powerpoint/2010/main" val="3779854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2A118F-C5C4-4483-AB3A-5B3B4BB12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传统机器学习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BB5B2CC0-C209-47B8-A27B-138306E55D0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4243642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592353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D462E7-433F-4427-BAEA-B74061774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课程安排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188A998-48AF-4BBD-ACAC-7DD3C3EC751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30187602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63310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8525BF-5A5B-4EDA-AA66-994D99CD2B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41B1D-E0B5-4D55-9C05-AF1F8DFB55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9600" dirty="0"/>
              <a:t>Any questions?</a:t>
            </a:r>
          </a:p>
          <a:p>
            <a:pPr algn="ctr"/>
            <a:endParaRPr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51530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F8A39-4C1B-4969-A230-1E67A9B4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机器学习绪论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F3B0D94-EC82-4722-95BD-2A417E5CF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831201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89148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70271D-D252-4C11-8480-923748B328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人工智能发展史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DCEA91A7-D050-4B29-AFEC-F98E948344E7}"/>
              </a:ext>
            </a:extLst>
          </p:cNvPr>
          <p:cNvGrpSpPr/>
          <p:nvPr/>
        </p:nvGrpSpPr>
        <p:grpSpPr>
          <a:xfrm>
            <a:off x="1950298" y="1850878"/>
            <a:ext cx="8574189" cy="4310443"/>
            <a:chOff x="1950298" y="1850878"/>
            <a:chExt cx="8574189" cy="4310443"/>
          </a:xfrm>
        </p:grpSpPr>
        <p:grpSp>
          <p:nvGrpSpPr>
            <p:cNvPr id="4" name="object 55">
              <a:extLst>
                <a:ext uri="{FF2B5EF4-FFF2-40B4-BE49-F238E27FC236}">
                  <a16:creationId xmlns:a16="http://schemas.microsoft.com/office/drawing/2014/main" id="{14C8071D-D9C1-4C78-B695-23C76CAB671F}"/>
                </a:ext>
              </a:extLst>
            </p:cNvPr>
            <p:cNvGrpSpPr/>
            <p:nvPr/>
          </p:nvGrpSpPr>
          <p:grpSpPr>
            <a:xfrm>
              <a:off x="3142472" y="3117907"/>
              <a:ext cx="6999605" cy="2796540"/>
              <a:chOff x="1462963" y="1848942"/>
              <a:chExt cx="6999605" cy="2796540"/>
            </a:xfrm>
          </p:grpSpPr>
          <p:sp>
            <p:nvSpPr>
              <p:cNvPr id="5" name="object 56">
                <a:extLst>
                  <a:ext uri="{FF2B5EF4-FFF2-40B4-BE49-F238E27FC236}">
                    <a16:creationId xmlns:a16="http://schemas.microsoft.com/office/drawing/2014/main" id="{D45AFB6A-922D-41E8-A88D-959711C9F72E}"/>
                  </a:ext>
                </a:extLst>
              </p:cNvPr>
              <p:cNvSpPr/>
              <p:nvPr/>
            </p:nvSpPr>
            <p:spPr>
              <a:xfrm>
                <a:off x="1462963" y="4530598"/>
                <a:ext cx="6999605" cy="114300"/>
              </a:xfrm>
              <a:custGeom>
                <a:avLst/>
                <a:gdLst/>
                <a:ahLst/>
                <a:cxnLst/>
                <a:rect l="l" t="t" r="r" b="b"/>
                <a:pathLst>
                  <a:path w="6999605" h="114300">
                    <a:moveTo>
                      <a:pt x="6935652" y="76212"/>
                    </a:moveTo>
                    <a:lnTo>
                      <a:pt x="6856234" y="76212"/>
                    </a:lnTo>
                    <a:lnTo>
                      <a:pt x="6856234" y="38112"/>
                    </a:lnTo>
                    <a:lnTo>
                      <a:pt x="6808618" y="38105"/>
                    </a:lnTo>
                    <a:lnTo>
                      <a:pt x="6808622" y="0"/>
                    </a:lnTo>
                    <a:lnTo>
                      <a:pt x="6999109" y="57188"/>
                    </a:lnTo>
                    <a:lnTo>
                      <a:pt x="6935652" y="76212"/>
                    </a:lnTo>
                    <a:close/>
                  </a:path>
                  <a:path w="6999605" h="114300">
                    <a:moveTo>
                      <a:pt x="6808613" y="76205"/>
                    </a:moveTo>
                    <a:lnTo>
                      <a:pt x="0" y="75107"/>
                    </a:lnTo>
                    <a:lnTo>
                      <a:pt x="0" y="37007"/>
                    </a:lnTo>
                    <a:lnTo>
                      <a:pt x="6808618" y="38105"/>
                    </a:lnTo>
                    <a:lnTo>
                      <a:pt x="6808613" y="76205"/>
                    </a:lnTo>
                    <a:close/>
                  </a:path>
                  <a:path w="6999605" h="114300">
                    <a:moveTo>
                      <a:pt x="6856234" y="76212"/>
                    </a:moveTo>
                    <a:lnTo>
                      <a:pt x="6808613" y="76205"/>
                    </a:lnTo>
                    <a:lnTo>
                      <a:pt x="6808618" y="38105"/>
                    </a:lnTo>
                    <a:lnTo>
                      <a:pt x="6856234" y="38112"/>
                    </a:lnTo>
                    <a:lnTo>
                      <a:pt x="6856234" y="76212"/>
                    </a:lnTo>
                    <a:close/>
                  </a:path>
                  <a:path w="6999605" h="114300">
                    <a:moveTo>
                      <a:pt x="6808609" y="114300"/>
                    </a:moveTo>
                    <a:lnTo>
                      <a:pt x="6808613" y="76205"/>
                    </a:lnTo>
                    <a:lnTo>
                      <a:pt x="6935652" y="76212"/>
                    </a:lnTo>
                    <a:lnTo>
                      <a:pt x="6808609" y="114300"/>
                    </a:lnTo>
                    <a:close/>
                  </a:path>
                </a:pathLst>
              </a:custGeom>
              <a:solidFill>
                <a:srgbClr val="0000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57">
                <a:extLst>
                  <a:ext uri="{FF2B5EF4-FFF2-40B4-BE49-F238E27FC236}">
                    <a16:creationId xmlns:a16="http://schemas.microsoft.com/office/drawing/2014/main" id="{12ED3B96-7F48-447C-9048-01E13EEE794C}"/>
                  </a:ext>
                </a:extLst>
              </p:cNvPr>
              <p:cNvSpPr/>
              <p:nvPr/>
            </p:nvSpPr>
            <p:spPr>
              <a:xfrm>
                <a:off x="7995144" y="1848942"/>
                <a:ext cx="114300" cy="273685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2736850">
                    <a:moveTo>
                      <a:pt x="38100" y="190500"/>
                    </a:moveTo>
                    <a:lnTo>
                      <a:pt x="0" y="190500"/>
                    </a:lnTo>
                    <a:lnTo>
                      <a:pt x="57150" y="0"/>
                    </a:lnTo>
                    <a:lnTo>
                      <a:pt x="100012" y="142875"/>
                    </a:lnTo>
                    <a:lnTo>
                      <a:pt x="38100" y="142875"/>
                    </a:lnTo>
                    <a:lnTo>
                      <a:pt x="38100" y="190500"/>
                    </a:lnTo>
                    <a:close/>
                  </a:path>
                  <a:path w="114300" h="2736850">
                    <a:moveTo>
                      <a:pt x="76200" y="2736583"/>
                    </a:moveTo>
                    <a:lnTo>
                      <a:pt x="38100" y="2736583"/>
                    </a:lnTo>
                    <a:lnTo>
                      <a:pt x="38100" y="142875"/>
                    </a:lnTo>
                    <a:lnTo>
                      <a:pt x="76200" y="142875"/>
                    </a:lnTo>
                    <a:lnTo>
                      <a:pt x="76200" y="2736583"/>
                    </a:lnTo>
                    <a:close/>
                  </a:path>
                  <a:path w="114300" h="2736850">
                    <a:moveTo>
                      <a:pt x="114300" y="190500"/>
                    </a:moveTo>
                    <a:lnTo>
                      <a:pt x="76200" y="190500"/>
                    </a:lnTo>
                    <a:lnTo>
                      <a:pt x="76200" y="142875"/>
                    </a:lnTo>
                    <a:lnTo>
                      <a:pt x="100012" y="142875"/>
                    </a:lnTo>
                    <a:lnTo>
                      <a:pt x="114300" y="190500"/>
                    </a:lnTo>
                    <a:close/>
                  </a:path>
                </a:pathLst>
              </a:custGeom>
              <a:solidFill>
                <a:srgbClr val="00000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58">
                <a:extLst>
                  <a:ext uri="{FF2B5EF4-FFF2-40B4-BE49-F238E27FC236}">
                    <a16:creationId xmlns:a16="http://schemas.microsoft.com/office/drawing/2014/main" id="{EF003C10-ACE9-436D-B404-7D15AD39A7D3}"/>
                  </a:ext>
                </a:extLst>
              </p:cNvPr>
              <p:cNvSpPr/>
              <p:nvPr/>
            </p:nvSpPr>
            <p:spPr>
              <a:xfrm>
                <a:off x="2988424" y="3914901"/>
                <a:ext cx="114300" cy="673100"/>
              </a:xfrm>
              <a:custGeom>
                <a:avLst/>
                <a:gdLst/>
                <a:ahLst/>
                <a:cxnLst/>
                <a:rect l="l" t="t" r="r" b="b"/>
                <a:pathLst>
                  <a:path w="114300" h="673100">
                    <a:moveTo>
                      <a:pt x="57159" y="622471"/>
                    </a:moveTo>
                    <a:lnTo>
                      <a:pt x="44422" y="600716"/>
                    </a:lnTo>
                    <a:lnTo>
                      <a:pt x="43421" y="38"/>
                    </a:lnTo>
                    <a:lnTo>
                      <a:pt x="68821" y="0"/>
                    </a:lnTo>
                    <a:lnTo>
                      <a:pt x="69752" y="558698"/>
                    </a:lnTo>
                    <a:lnTo>
                      <a:pt x="69799" y="600716"/>
                    </a:lnTo>
                    <a:lnTo>
                      <a:pt x="57159" y="622471"/>
                    </a:lnTo>
                    <a:close/>
                  </a:path>
                  <a:path w="114300" h="673100">
                    <a:moveTo>
                      <a:pt x="71873" y="647700"/>
                    </a:moveTo>
                    <a:lnTo>
                      <a:pt x="44500" y="647700"/>
                    </a:lnTo>
                    <a:lnTo>
                      <a:pt x="69900" y="647649"/>
                    </a:lnTo>
                    <a:lnTo>
                      <a:pt x="69822" y="600677"/>
                    </a:lnTo>
                    <a:lnTo>
                      <a:pt x="90538" y="565023"/>
                    </a:lnTo>
                    <a:lnTo>
                      <a:pt x="101561" y="558698"/>
                    </a:lnTo>
                    <a:lnTo>
                      <a:pt x="104203" y="558977"/>
                    </a:lnTo>
                    <a:lnTo>
                      <a:pt x="114160" y="570102"/>
                    </a:lnTo>
                    <a:lnTo>
                      <a:pt x="114106" y="572947"/>
                    </a:lnTo>
                    <a:lnTo>
                      <a:pt x="113588" y="575360"/>
                    </a:lnTo>
                    <a:lnTo>
                      <a:pt x="112509" y="577773"/>
                    </a:lnTo>
                    <a:lnTo>
                      <a:pt x="71873" y="647700"/>
                    </a:lnTo>
                    <a:close/>
                  </a:path>
                  <a:path w="114300" h="673100">
                    <a:moveTo>
                      <a:pt x="57238" y="672884"/>
                    </a:moveTo>
                    <a:lnTo>
                      <a:pt x="1663" y="577964"/>
                    </a:lnTo>
                    <a:lnTo>
                      <a:pt x="571" y="575551"/>
                    </a:lnTo>
                    <a:lnTo>
                      <a:pt x="0" y="572947"/>
                    </a:lnTo>
                    <a:lnTo>
                      <a:pt x="26" y="570102"/>
                    </a:lnTo>
                    <a:lnTo>
                      <a:pt x="12547" y="558850"/>
                    </a:lnTo>
                    <a:lnTo>
                      <a:pt x="15189" y="559104"/>
                    </a:lnTo>
                    <a:lnTo>
                      <a:pt x="44399" y="600677"/>
                    </a:lnTo>
                    <a:lnTo>
                      <a:pt x="44500" y="647700"/>
                    </a:lnTo>
                    <a:lnTo>
                      <a:pt x="71873" y="647700"/>
                    </a:lnTo>
                    <a:lnTo>
                      <a:pt x="57238" y="672884"/>
                    </a:lnTo>
                    <a:close/>
                  </a:path>
                  <a:path w="114300" h="673100">
                    <a:moveTo>
                      <a:pt x="69890" y="641286"/>
                    </a:moveTo>
                    <a:lnTo>
                      <a:pt x="46228" y="641286"/>
                    </a:lnTo>
                    <a:lnTo>
                      <a:pt x="68160" y="641261"/>
                    </a:lnTo>
                    <a:lnTo>
                      <a:pt x="57159" y="622471"/>
                    </a:lnTo>
                    <a:lnTo>
                      <a:pt x="69822" y="600677"/>
                    </a:lnTo>
                    <a:lnTo>
                      <a:pt x="69890" y="641286"/>
                    </a:lnTo>
                    <a:close/>
                  </a:path>
                  <a:path w="114300" h="673100">
                    <a:moveTo>
                      <a:pt x="44500" y="647700"/>
                    </a:moveTo>
                    <a:lnTo>
                      <a:pt x="44422" y="600716"/>
                    </a:lnTo>
                    <a:lnTo>
                      <a:pt x="57159" y="622471"/>
                    </a:lnTo>
                    <a:lnTo>
                      <a:pt x="46228" y="641286"/>
                    </a:lnTo>
                    <a:lnTo>
                      <a:pt x="69890" y="641286"/>
                    </a:lnTo>
                    <a:lnTo>
                      <a:pt x="69900" y="647649"/>
                    </a:lnTo>
                    <a:lnTo>
                      <a:pt x="44500" y="647700"/>
                    </a:lnTo>
                    <a:close/>
                  </a:path>
                  <a:path w="114300" h="673100">
                    <a:moveTo>
                      <a:pt x="46228" y="641286"/>
                    </a:moveTo>
                    <a:lnTo>
                      <a:pt x="57159" y="622471"/>
                    </a:lnTo>
                    <a:lnTo>
                      <a:pt x="68160" y="641261"/>
                    </a:lnTo>
                    <a:lnTo>
                      <a:pt x="46228" y="641286"/>
                    </a:lnTo>
                    <a:close/>
                  </a:path>
                </a:pathLst>
              </a:custGeom>
              <a:solidFill>
                <a:srgbClr val="7E7E7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59">
                <a:extLst>
                  <a:ext uri="{FF2B5EF4-FFF2-40B4-BE49-F238E27FC236}">
                    <a16:creationId xmlns:a16="http://schemas.microsoft.com/office/drawing/2014/main" id="{C53E1315-6708-4D37-95A2-30832DD10E14}"/>
                  </a:ext>
                </a:extLst>
              </p:cNvPr>
              <p:cNvSpPr/>
              <p:nvPr/>
            </p:nvSpPr>
            <p:spPr>
              <a:xfrm>
                <a:off x="1495069" y="3611727"/>
                <a:ext cx="944880" cy="95123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9" name="object 60">
              <a:extLst>
                <a:ext uri="{FF2B5EF4-FFF2-40B4-BE49-F238E27FC236}">
                  <a16:creationId xmlns:a16="http://schemas.microsoft.com/office/drawing/2014/main" id="{C7FA7432-5C72-4539-9342-141557A41AFA}"/>
                </a:ext>
              </a:extLst>
            </p:cNvPr>
            <p:cNvSpPr txBox="1"/>
            <p:nvPr/>
          </p:nvSpPr>
          <p:spPr>
            <a:xfrm>
              <a:off x="10193652" y="5745677"/>
              <a:ext cx="33083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latin typeface="Microsoft JhengHei"/>
                  <a:cs typeface="Microsoft JhengHei"/>
                </a:rPr>
                <a:t>时</a:t>
              </a:r>
              <a:r>
                <a:rPr sz="1200" b="1" dirty="0">
                  <a:latin typeface="Microsoft JhengHei"/>
                  <a:cs typeface="Microsoft JhengHei"/>
                </a:rPr>
                <a:t>间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10" name="object 61">
              <a:extLst>
                <a:ext uri="{FF2B5EF4-FFF2-40B4-BE49-F238E27FC236}">
                  <a16:creationId xmlns:a16="http://schemas.microsoft.com/office/drawing/2014/main" id="{59DB635B-CD85-468B-84E7-EAB88398C67F}"/>
                </a:ext>
              </a:extLst>
            </p:cNvPr>
            <p:cNvSpPr txBox="1"/>
            <p:nvPr/>
          </p:nvSpPr>
          <p:spPr>
            <a:xfrm>
              <a:off x="3248733" y="5949664"/>
              <a:ext cx="66167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-20" dirty="0">
                  <a:latin typeface="Microsoft JhengHei"/>
                  <a:cs typeface="Microsoft JhengHei"/>
                </a:rPr>
                <a:t>18</a:t>
              </a:r>
              <a:r>
                <a:rPr sz="1200" b="1" spc="5" dirty="0">
                  <a:latin typeface="Microsoft JhengHei"/>
                  <a:cs typeface="Microsoft JhengHei"/>
                </a:rPr>
                <a:t>世纪</a:t>
              </a:r>
              <a:r>
                <a:rPr sz="1200" b="1" dirty="0">
                  <a:latin typeface="Microsoft JhengHei"/>
                  <a:cs typeface="Microsoft JhengHei"/>
                </a:rPr>
                <a:t>末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11" name="object 62">
              <a:extLst>
                <a:ext uri="{FF2B5EF4-FFF2-40B4-BE49-F238E27FC236}">
                  <a16:creationId xmlns:a16="http://schemas.microsoft.com/office/drawing/2014/main" id="{879FE5AE-1C47-4A1B-A32B-586B6A9D0033}"/>
                </a:ext>
              </a:extLst>
            </p:cNvPr>
            <p:cNvSpPr txBox="1"/>
            <p:nvPr/>
          </p:nvSpPr>
          <p:spPr>
            <a:xfrm>
              <a:off x="3069016" y="4232433"/>
              <a:ext cx="124904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latin typeface="Microsoft JhengHei"/>
                  <a:cs typeface="Microsoft JhengHei"/>
                </a:rPr>
                <a:t>工业</a:t>
              </a:r>
              <a:r>
                <a:rPr sz="1200" b="1" spc="-5" dirty="0">
                  <a:latin typeface="Microsoft JhengHei"/>
                  <a:cs typeface="Microsoft JhengHei"/>
                </a:rPr>
                <a:t>1.0</a:t>
              </a:r>
              <a:endParaRPr sz="1200">
                <a:latin typeface="Microsoft JhengHei"/>
                <a:cs typeface="Microsoft JhengHei"/>
              </a:endParaRPr>
            </a:p>
            <a:p>
              <a:pPr marL="12700" marR="5080">
                <a:lnSpc>
                  <a:spcPct val="100000"/>
                </a:lnSpc>
              </a:pPr>
              <a:r>
                <a:rPr sz="1200" b="1" spc="5" dirty="0">
                  <a:latin typeface="Microsoft JhengHei"/>
                  <a:cs typeface="Microsoft JhengHei"/>
                </a:rPr>
                <a:t>创造了机器工厂</a:t>
              </a:r>
              <a:r>
                <a:rPr sz="1200" b="1" dirty="0">
                  <a:latin typeface="Microsoft JhengHei"/>
                  <a:cs typeface="Microsoft JhengHei"/>
                </a:rPr>
                <a:t>的  </a:t>
              </a:r>
              <a:r>
                <a:rPr sz="1200" b="1" spc="5" dirty="0">
                  <a:latin typeface="Microsoft JhengHei"/>
                  <a:cs typeface="Microsoft JhengHei"/>
                </a:rPr>
                <a:t>“蒸汽时代</a:t>
              </a:r>
              <a:r>
                <a:rPr sz="1200" b="1" dirty="0">
                  <a:latin typeface="Microsoft JhengHei"/>
                  <a:cs typeface="Microsoft JhengHei"/>
                </a:rPr>
                <a:t>”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12" name="object 63">
              <a:extLst>
                <a:ext uri="{FF2B5EF4-FFF2-40B4-BE49-F238E27FC236}">
                  <a16:creationId xmlns:a16="http://schemas.microsoft.com/office/drawing/2014/main" id="{F3C8D34D-340B-40A3-91E9-E8B68F19F273}"/>
                </a:ext>
              </a:extLst>
            </p:cNvPr>
            <p:cNvSpPr txBox="1"/>
            <p:nvPr/>
          </p:nvSpPr>
          <p:spPr>
            <a:xfrm>
              <a:off x="4664364" y="5949664"/>
              <a:ext cx="66167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-20" dirty="0">
                  <a:latin typeface="Microsoft JhengHei"/>
                  <a:cs typeface="Microsoft JhengHei"/>
                </a:rPr>
                <a:t>20</a:t>
              </a:r>
              <a:r>
                <a:rPr sz="1200" b="1" spc="5" dirty="0">
                  <a:latin typeface="Microsoft JhengHei"/>
                  <a:cs typeface="Microsoft JhengHei"/>
                </a:rPr>
                <a:t>世纪</a:t>
              </a:r>
              <a:r>
                <a:rPr sz="1200" b="1" dirty="0">
                  <a:latin typeface="Microsoft JhengHei"/>
                  <a:cs typeface="Microsoft JhengHei"/>
                </a:rPr>
                <a:t>初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13" name="object 64">
              <a:extLst>
                <a:ext uri="{FF2B5EF4-FFF2-40B4-BE49-F238E27FC236}">
                  <a16:creationId xmlns:a16="http://schemas.microsoft.com/office/drawing/2014/main" id="{BB06FA2D-80EE-4E76-A0AA-1602A0D70C3D}"/>
                </a:ext>
              </a:extLst>
            </p:cNvPr>
            <p:cNvSpPr txBox="1"/>
            <p:nvPr/>
          </p:nvSpPr>
          <p:spPr>
            <a:xfrm>
              <a:off x="4990602" y="5487790"/>
              <a:ext cx="867410" cy="19431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100" b="1" spc="5" dirty="0">
                  <a:solidFill>
                    <a:srgbClr val="0000FF"/>
                  </a:solidFill>
                  <a:latin typeface="Microsoft JhengHei"/>
                  <a:cs typeface="Microsoft JhengHei"/>
                </a:rPr>
                <a:t>电力广泛应用</a:t>
              </a:r>
              <a:endParaRPr sz="1100">
                <a:latin typeface="Microsoft JhengHei"/>
                <a:cs typeface="Microsoft JhengHei"/>
              </a:endParaRPr>
            </a:p>
          </p:txBody>
        </p:sp>
        <p:sp>
          <p:nvSpPr>
            <p:cNvPr id="14" name="object 65">
              <a:extLst>
                <a:ext uri="{FF2B5EF4-FFF2-40B4-BE49-F238E27FC236}">
                  <a16:creationId xmlns:a16="http://schemas.microsoft.com/office/drawing/2014/main" id="{31745889-78AB-4784-A430-20CB7B5F6DC6}"/>
                </a:ext>
              </a:extLst>
            </p:cNvPr>
            <p:cNvSpPr txBox="1"/>
            <p:nvPr/>
          </p:nvSpPr>
          <p:spPr>
            <a:xfrm>
              <a:off x="4102173" y="5251202"/>
              <a:ext cx="48387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solidFill>
                    <a:srgbClr val="0000FF"/>
                  </a:solidFill>
                  <a:latin typeface="Microsoft JhengHei"/>
                  <a:cs typeface="Microsoft JhengHei"/>
                </a:rPr>
                <a:t>蒸汽</a:t>
              </a:r>
              <a:r>
                <a:rPr sz="1200" b="1" dirty="0">
                  <a:solidFill>
                    <a:srgbClr val="0000FF"/>
                  </a:solidFill>
                  <a:latin typeface="Microsoft JhengHei"/>
                  <a:cs typeface="Microsoft JhengHei"/>
                </a:rPr>
                <a:t>机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15" name="object 66">
              <a:extLst>
                <a:ext uri="{FF2B5EF4-FFF2-40B4-BE49-F238E27FC236}">
                  <a16:creationId xmlns:a16="http://schemas.microsoft.com/office/drawing/2014/main" id="{F34C5029-5238-499C-9AF2-7838D8E21491}"/>
                </a:ext>
              </a:extLst>
            </p:cNvPr>
            <p:cNvSpPr/>
            <p:nvPr/>
          </p:nvSpPr>
          <p:spPr>
            <a:xfrm>
              <a:off x="6272172" y="3872045"/>
              <a:ext cx="1722120" cy="1983739"/>
            </a:xfrm>
            <a:custGeom>
              <a:avLst/>
              <a:gdLst/>
              <a:ahLst/>
              <a:cxnLst/>
              <a:rect l="l" t="t" r="r" b="b"/>
              <a:pathLst>
                <a:path w="1722120" h="1983739">
                  <a:moveTo>
                    <a:pt x="114160" y="1880844"/>
                  </a:moveTo>
                  <a:lnTo>
                    <a:pt x="101561" y="1869427"/>
                  </a:lnTo>
                  <a:lnTo>
                    <a:pt x="98920" y="1869694"/>
                  </a:lnTo>
                  <a:lnTo>
                    <a:pt x="69786" y="1911388"/>
                  </a:lnTo>
                  <a:lnTo>
                    <a:pt x="68732" y="654786"/>
                  </a:lnTo>
                  <a:lnTo>
                    <a:pt x="43332" y="654812"/>
                  </a:lnTo>
                  <a:lnTo>
                    <a:pt x="44373" y="1911388"/>
                  </a:lnTo>
                  <a:lnTo>
                    <a:pt x="23545" y="1875739"/>
                  </a:lnTo>
                  <a:lnTo>
                    <a:pt x="12547" y="1869503"/>
                  </a:lnTo>
                  <a:lnTo>
                    <a:pt x="9918" y="1869795"/>
                  </a:lnTo>
                  <a:lnTo>
                    <a:pt x="0" y="1880844"/>
                  </a:lnTo>
                  <a:lnTo>
                    <a:pt x="0" y="1883600"/>
                  </a:lnTo>
                  <a:lnTo>
                    <a:pt x="558" y="1886191"/>
                  </a:lnTo>
                  <a:lnTo>
                    <a:pt x="1600" y="1888515"/>
                  </a:lnTo>
                  <a:lnTo>
                    <a:pt x="57162" y="1983574"/>
                  </a:lnTo>
                  <a:lnTo>
                    <a:pt x="71818" y="1958378"/>
                  </a:lnTo>
                  <a:lnTo>
                    <a:pt x="112433" y="1888617"/>
                  </a:lnTo>
                  <a:lnTo>
                    <a:pt x="113588" y="1886089"/>
                  </a:lnTo>
                  <a:lnTo>
                    <a:pt x="114122" y="1883600"/>
                  </a:lnTo>
                  <a:lnTo>
                    <a:pt x="114160" y="1880844"/>
                  </a:lnTo>
                  <a:close/>
                </a:path>
                <a:path w="1722120" h="1983739">
                  <a:moveTo>
                    <a:pt x="1721777" y="1880895"/>
                  </a:moveTo>
                  <a:lnTo>
                    <a:pt x="1709204" y="1869465"/>
                  </a:lnTo>
                  <a:lnTo>
                    <a:pt x="1706562" y="1869732"/>
                  </a:lnTo>
                  <a:lnTo>
                    <a:pt x="1677403" y="1911388"/>
                  </a:lnTo>
                  <a:lnTo>
                    <a:pt x="1677390" y="0"/>
                  </a:lnTo>
                  <a:lnTo>
                    <a:pt x="1651990" y="0"/>
                  </a:lnTo>
                  <a:lnTo>
                    <a:pt x="1651990" y="1911388"/>
                  </a:lnTo>
                  <a:lnTo>
                    <a:pt x="1631264" y="1875866"/>
                  </a:lnTo>
                  <a:lnTo>
                    <a:pt x="1620189" y="1869465"/>
                  </a:lnTo>
                  <a:lnTo>
                    <a:pt x="1617548" y="1869757"/>
                  </a:lnTo>
                  <a:lnTo>
                    <a:pt x="1607604" y="1880895"/>
                  </a:lnTo>
                  <a:lnTo>
                    <a:pt x="1607616" y="1883549"/>
                  </a:lnTo>
                  <a:lnTo>
                    <a:pt x="1608188" y="1886140"/>
                  </a:lnTo>
                  <a:lnTo>
                    <a:pt x="1609280" y="1888566"/>
                  </a:lnTo>
                  <a:lnTo>
                    <a:pt x="1664690" y="1983574"/>
                  </a:lnTo>
                  <a:lnTo>
                    <a:pt x="1679384" y="1958365"/>
                  </a:lnTo>
                  <a:lnTo>
                    <a:pt x="1720113" y="1888566"/>
                  </a:lnTo>
                  <a:lnTo>
                    <a:pt x="1721205" y="1886140"/>
                  </a:lnTo>
                  <a:lnTo>
                    <a:pt x="1721764" y="1883549"/>
                  </a:lnTo>
                  <a:lnTo>
                    <a:pt x="1721777" y="1880895"/>
                  </a:lnTo>
                  <a:close/>
                </a:path>
              </a:pathLst>
            </a:custGeom>
            <a:solidFill>
              <a:srgbClr val="7E7E7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67">
              <a:extLst>
                <a:ext uri="{FF2B5EF4-FFF2-40B4-BE49-F238E27FC236}">
                  <a16:creationId xmlns:a16="http://schemas.microsoft.com/office/drawing/2014/main" id="{025606E6-E983-4853-ACC1-4A3219F68A41}"/>
                </a:ext>
              </a:extLst>
            </p:cNvPr>
            <p:cNvSpPr txBox="1"/>
            <p:nvPr/>
          </p:nvSpPr>
          <p:spPr>
            <a:xfrm>
              <a:off x="8415652" y="4975739"/>
              <a:ext cx="94297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solidFill>
                    <a:srgbClr val="0000FF"/>
                  </a:solidFill>
                  <a:latin typeface="Microsoft JhengHei"/>
                  <a:cs typeface="Microsoft JhengHei"/>
                </a:rPr>
                <a:t>信息物联系</a:t>
              </a:r>
              <a:r>
                <a:rPr sz="1200" b="1" dirty="0">
                  <a:solidFill>
                    <a:srgbClr val="0000FF"/>
                  </a:solidFill>
                  <a:latin typeface="Microsoft JhengHei"/>
                  <a:cs typeface="Microsoft JhengHei"/>
                </a:rPr>
                <a:t>统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17" name="object 68">
              <a:extLst>
                <a:ext uri="{FF2B5EF4-FFF2-40B4-BE49-F238E27FC236}">
                  <a16:creationId xmlns:a16="http://schemas.microsoft.com/office/drawing/2014/main" id="{A6DCF011-B9BB-498C-B526-1F292219CDC4}"/>
                </a:ext>
              </a:extLst>
            </p:cNvPr>
            <p:cNvSpPr txBox="1"/>
            <p:nvPr/>
          </p:nvSpPr>
          <p:spPr>
            <a:xfrm>
              <a:off x="6291082" y="5953042"/>
              <a:ext cx="839469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-20" dirty="0">
                  <a:latin typeface="Microsoft JhengHei"/>
                  <a:cs typeface="Microsoft JhengHei"/>
                </a:rPr>
                <a:t>1970</a:t>
              </a:r>
              <a:r>
                <a:rPr sz="1200" b="1" spc="5" dirty="0">
                  <a:latin typeface="Microsoft JhengHei"/>
                  <a:cs typeface="Microsoft JhengHei"/>
                </a:rPr>
                <a:t>年代</a:t>
              </a:r>
              <a:r>
                <a:rPr sz="1200" b="1" dirty="0">
                  <a:latin typeface="Microsoft JhengHei"/>
                  <a:cs typeface="Microsoft JhengHei"/>
                </a:rPr>
                <a:t>初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18" name="object 69">
              <a:extLst>
                <a:ext uri="{FF2B5EF4-FFF2-40B4-BE49-F238E27FC236}">
                  <a16:creationId xmlns:a16="http://schemas.microsoft.com/office/drawing/2014/main" id="{A9BB7193-62C7-404A-8316-DF6CDB9FD923}"/>
                </a:ext>
              </a:extLst>
            </p:cNvPr>
            <p:cNvSpPr txBox="1"/>
            <p:nvPr/>
          </p:nvSpPr>
          <p:spPr>
            <a:xfrm>
              <a:off x="7943784" y="5953042"/>
              <a:ext cx="330835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latin typeface="Microsoft JhengHei"/>
                  <a:cs typeface="Microsoft JhengHei"/>
                </a:rPr>
                <a:t>今</a:t>
              </a:r>
              <a:r>
                <a:rPr sz="1200" b="1" dirty="0">
                  <a:latin typeface="Microsoft JhengHei"/>
                  <a:cs typeface="Microsoft JhengHei"/>
                </a:rPr>
                <a:t>天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19" name="object 70">
              <a:extLst>
                <a:ext uri="{FF2B5EF4-FFF2-40B4-BE49-F238E27FC236}">
                  <a16:creationId xmlns:a16="http://schemas.microsoft.com/office/drawing/2014/main" id="{7BEA3EEE-E0D3-4380-86AC-8CC9FCE112F1}"/>
                </a:ext>
              </a:extLst>
            </p:cNvPr>
            <p:cNvSpPr txBox="1"/>
            <p:nvPr/>
          </p:nvSpPr>
          <p:spPr>
            <a:xfrm>
              <a:off x="4765278" y="3404685"/>
              <a:ext cx="1249045" cy="93980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latin typeface="Microsoft JhengHei"/>
                  <a:cs typeface="Microsoft JhengHei"/>
                </a:rPr>
                <a:t>工业</a:t>
              </a:r>
              <a:r>
                <a:rPr sz="1200" b="1" spc="-5" dirty="0">
                  <a:latin typeface="Microsoft JhengHei"/>
                  <a:cs typeface="Microsoft JhengHei"/>
                </a:rPr>
                <a:t>2.0</a:t>
              </a:r>
              <a:endParaRPr sz="1200">
                <a:latin typeface="Microsoft JhengHei"/>
                <a:cs typeface="Microsoft JhengHei"/>
              </a:endParaRPr>
            </a:p>
            <a:p>
              <a:pPr marL="12700" marR="5080" algn="just">
                <a:lnSpc>
                  <a:spcPct val="100000"/>
                </a:lnSpc>
              </a:pPr>
              <a:r>
                <a:rPr sz="1200" b="1" spc="5" dirty="0">
                  <a:latin typeface="Microsoft JhengHei"/>
                  <a:cs typeface="Microsoft JhengHei"/>
                </a:rPr>
                <a:t>将人类带入分工</a:t>
              </a:r>
              <a:r>
                <a:rPr sz="1200" b="1" dirty="0">
                  <a:latin typeface="Microsoft JhengHei"/>
                  <a:cs typeface="Microsoft JhengHei"/>
                </a:rPr>
                <a:t>明 </a:t>
              </a:r>
              <a:r>
                <a:rPr sz="1200" b="1" spc="5" dirty="0">
                  <a:latin typeface="Microsoft JhengHei"/>
                  <a:cs typeface="Microsoft JhengHei"/>
                </a:rPr>
                <a:t>确、大批量生产</a:t>
              </a:r>
              <a:r>
                <a:rPr sz="1200" b="1" dirty="0">
                  <a:latin typeface="Microsoft JhengHei"/>
                  <a:cs typeface="Microsoft JhengHei"/>
                </a:rPr>
                <a:t>的 </a:t>
              </a:r>
              <a:r>
                <a:rPr sz="1200" b="1" spc="5" dirty="0">
                  <a:latin typeface="Microsoft JhengHei"/>
                  <a:cs typeface="Microsoft JhengHei"/>
                </a:rPr>
                <a:t>流水线模式和“</a:t>
              </a:r>
              <a:r>
                <a:rPr sz="1200" b="1" dirty="0">
                  <a:latin typeface="Microsoft JhengHei"/>
                  <a:cs typeface="Microsoft JhengHei"/>
                </a:rPr>
                <a:t>电 </a:t>
              </a:r>
              <a:r>
                <a:rPr sz="1200" b="1" spc="5" dirty="0">
                  <a:latin typeface="Microsoft JhengHei"/>
                  <a:cs typeface="Microsoft JhengHei"/>
                </a:rPr>
                <a:t>气时代</a:t>
              </a:r>
              <a:r>
                <a:rPr sz="1200" b="1" dirty="0">
                  <a:latin typeface="Microsoft JhengHei"/>
                  <a:cs typeface="Microsoft JhengHei"/>
                </a:rPr>
                <a:t>”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20" name="object 71">
              <a:extLst>
                <a:ext uri="{FF2B5EF4-FFF2-40B4-BE49-F238E27FC236}">
                  <a16:creationId xmlns:a16="http://schemas.microsoft.com/office/drawing/2014/main" id="{366437F8-CF03-4B8A-B613-9B808B4F1D2B}"/>
                </a:ext>
              </a:extLst>
            </p:cNvPr>
            <p:cNvSpPr txBox="1"/>
            <p:nvPr/>
          </p:nvSpPr>
          <p:spPr>
            <a:xfrm>
              <a:off x="6364462" y="3128778"/>
              <a:ext cx="1402080" cy="7569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latin typeface="Microsoft JhengHei"/>
                  <a:cs typeface="Microsoft JhengHei"/>
                </a:rPr>
                <a:t>工业</a:t>
              </a:r>
              <a:r>
                <a:rPr sz="1200" b="1" spc="-5" dirty="0">
                  <a:latin typeface="Microsoft JhengHei"/>
                  <a:cs typeface="Microsoft JhengHei"/>
                </a:rPr>
                <a:t>3.0</a:t>
              </a:r>
              <a:endParaRPr sz="1200">
                <a:latin typeface="Microsoft JhengHei"/>
                <a:cs typeface="Microsoft JhengHei"/>
              </a:endParaRPr>
            </a:p>
            <a:p>
              <a:pPr marL="12700" marR="5080">
                <a:lnSpc>
                  <a:spcPct val="100000"/>
                </a:lnSpc>
              </a:pPr>
              <a:r>
                <a:rPr sz="1200" b="1" spc="5" dirty="0">
                  <a:latin typeface="Microsoft JhengHei"/>
                  <a:cs typeface="Microsoft JhengHei"/>
                </a:rPr>
                <a:t>应用电子信息技术</a:t>
              </a:r>
              <a:r>
                <a:rPr sz="1200" b="1" dirty="0">
                  <a:latin typeface="Microsoft JhengHei"/>
                  <a:cs typeface="Microsoft JhengHei"/>
                </a:rPr>
                <a:t>， </a:t>
              </a:r>
              <a:r>
                <a:rPr sz="1200" b="1" spc="5" dirty="0">
                  <a:latin typeface="Microsoft JhengHei"/>
                  <a:cs typeface="Microsoft JhengHei"/>
                </a:rPr>
                <a:t>进一步提高生产</a:t>
              </a:r>
              <a:r>
                <a:rPr sz="1200" b="1" dirty="0">
                  <a:latin typeface="Microsoft JhengHei"/>
                  <a:cs typeface="Microsoft JhengHei"/>
                </a:rPr>
                <a:t>自 </a:t>
              </a:r>
              <a:r>
                <a:rPr sz="1200" b="1" spc="5" dirty="0">
                  <a:latin typeface="Microsoft JhengHei"/>
                  <a:cs typeface="Microsoft JhengHei"/>
                </a:rPr>
                <a:t>动化水</a:t>
              </a:r>
              <a:r>
                <a:rPr sz="1200" b="1" dirty="0">
                  <a:latin typeface="Microsoft JhengHei"/>
                  <a:cs typeface="Microsoft JhengHei"/>
                </a:rPr>
                <a:t>平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21" name="object 72">
              <a:extLst>
                <a:ext uri="{FF2B5EF4-FFF2-40B4-BE49-F238E27FC236}">
                  <a16:creationId xmlns:a16="http://schemas.microsoft.com/office/drawing/2014/main" id="{56EED5AB-D982-476B-84B3-234F03B06B8A}"/>
                </a:ext>
              </a:extLst>
            </p:cNvPr>
            <p:cNvSpPr txBox="1"/>
            <p:nvPr/>
          </p:nvSpPr>
          <p:spPr>
            <a:xfrm>
              <a:off x="6530413" y="5230882"/>
              <a:ext cx="1096010" cy="20827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solidFill>
                    <a:srgbClr val="0000FF"/>
                  </a:solidFill>
                  <a:latin typeface="Microsoft JhengHei"/>
                  <a:cs typeface="Microsoft JhengHei"/>
                </a:rPr>
                <a:t>自动化、信息</a:t>
              </a:r>
              <a:r>
                <a:rPr sz="1200" b="1" dirty="0">
                  <a:solidFill>
                    <a:srgbClr val="0000FF"/>
                  </a:solidFill>
                  <a:latin typeface="Microsoft JhengHei"/>
                  <a:cs typeface="Microsoft JhengHei"/>
                </a:rPr>
                <a:t>化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22" name="object 73">
              <a:extLst>
                <a:ext uri="{FF2B5EF4-FFF2-40B4-BE49-F238E27FC236}">
                  <a16:creationId xmlns:a16="http://schemas.microsoft.com/office/drawing/2014/main" id="{55C4CC11-39A7-4D5C-9E81-5F0C187821AF}"/>
                </a:ext>
              </a:extLst>
            </p:cNvPr>
            <p:cNvSpPr txBox="1"/>
            <p:nvPr/>
          </p:nvSpPr>
          <p:spPr>
            <a:xfrm>
              <a:off x="8039287" y="3001435"/>
              <a:ext cx="1252855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工业</a:t>
              </a:r>
              <a:r>
                <a:rPr sz="1200" b="1" spc="-5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4.0</a:t>
              </a:r>
              <a:endParaRPr sz="1200">
                <a:latin typeface="Microsoft JhengHei"/>
                <a:cs typeface="Microsoft JhengHei"/>
              </a:endParaRPr>
            </a:p>
            <a:p>
              <a:pPr marL="12700" marR="5080">
                <a:lnSpc>
                  <a:spcPct val="100000"/>
                </a:lnSpc>
              </a:pPr>
              <a:r>
                <a:rPr sz="1200" b="1" spc="5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开始应用信息物</a:t>
              </a:r>
              <a:r>
                <a:rPr sz="1200" b="1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理 </a:t>
              </a:r>
              <a:r>
                <a:rPr sz="1200" b="1" spc="5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融合系统（</a:t>
              </a:r>
              <a:r>
                <a:rPr sz="1200" b="1" spc="100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C</a:t>
              </a:r>
              <a:r>
                <a:rPr sz="1200" b="1" spc="20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P</a:t>
              </a:r>
              <a:r>
                <a:rPr sz="1200" b="1" spc="50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S</a:t>
              </a:r>
              <a:r>
                <a:rPr sz="1200" b="1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）</a:t>
              </a:r>
              <a:endParaRPr sz="1200">
                <a:latin typeface="Microsoft JhengHei"/>
                <a:cs typeface="Microsoft JhengHei"/>
              </a:endParaRPr>
            </a:p>
          </p:txBody>
        </p:sp>
        <p:sp>
          <p:nvSpPr>
            <p:cNvPr id="23" name="object 74">
              <a:extLst>
                <a:ext uri="{FF2B5EF4-FFF2-40B4-BE49-F238E27FC236}">
                  <a16:creationId xmlns:a16="http://schemas.microsoft.com/office/drawing/2014/main" id="{B6349176-1756-4D80-B415-686BD9021679}"/>
                </a:ext>
              </a:extLst>
            </p:cNvPr>
            <p:cNvSpPr txBox="1"/>
            <p:nvPr/>
          </p:nvSpPr>
          <p:spPr>
            <a:xfrm>
              <a:off x="9850473" y="3161519"/>
              <a:ext cx="177800" cy="57404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just">
                <a:lnSpc>
                  <a:spcPct val="100000"/>
                </a:lnSpc>
                <a:spcBef>
                  <a:spcPts val="100"/>
                </a:spcBef>
              </a:pPr>
              <a:r>
                <a:rPr sz="1200" b="1" dirty="0">
                  <a:latin typeface="Microsoft JhengHei"/>
                  <a:cs typeface="Microsoft JhengHei"/>
                </a:rPr>
                <a:t>复 杂 度</a:t>
              </a:r>
              <a:endParaRPr sz="1200">
                <a:latin typeface="Microsoft JhengHei"/>
                <a:cs typeface="Microsoft JhengHei"/>
              </a:endParaRPr>
            </a:p>
          </p:txBody>
        </p:sp>
        <p:grpSp>
          <p:nvGrpSpPr>
            <p:cNvPr id="24" name="object 75">
              <a:extLst>
                <a:ext uri="{FF2B5EF4-FFF2-40B4-BE49-F238E27FC236}">
                  <a16:creationId xmlns:a16="http://schemas.microsoft.com/office/drawing/2014/main" id="{A6DC471F-0E01-4054-9D9B-D744B3848E75}"/>
                </a:ext>
              </a:extLst>
            </p:cNvPr>
            <p:cNvGrpSpPr/>
            <p:nvPr/>
          </p:nvGrpSpPr>
          <p:grpSpPr>
            <a:xfrm>
              <a:off x="1950298" y="1850878"/>
              <a:ext cx="4580255" cy="2288540"/>
              <a:chOff x="270789" y="581913"/>
              <a:chExt cx="4580255" cy="2288540"/>
            </a:xfrm>
          </p:grpSpPr>
          <p:sp>
            <p:nvSpPr>
              <p:cNvPr id="25" name="object 76">
                <a:extLst>
                  <a:ext uri="{FF2B5EF4-FFF2-40B4-BE49-F238E27FC236}">
                    <a16:creationId xmlns:a16="http://schemas.microsoft.com/office/drawing/2014/main" id="{91CDC310-744D-4F17-BE50-2DE104D908AB}"/>
                  </a:ext>
                </a:extLst>
              </p:cNvPr>
              <p:cNvSpPr/>
              <p:nvPr/>
            </p:nvSpPr>
            <p:spPr>
              <a:xfrm>
                <a:off x="801624" y="1336547"/>
                <a:ext cx="4040504" cy="1525905"/>
              </a:xfrm>
              <a:custGeom>
                <a:avLst/>
                <a:gdLst/>
                <a:ahLst/>
                <a:cxnLst/>
                <a:rect l="l" t="t" r="r" b="b"/>
                <a:pathLst>
                  <a:path w="4040504" h="1525905">
                    <a:moveTo>
                      <a:pt x="50292" y="1525524"/>
                    </a:moveTo>
                    <a:lnTo>
                      <a:pt x="0" y="1379220"/>
                    </a:lnTo>
                    <a:lnTo>
                      <a:pt x="3989831" y="0"/>
                    </a:lnTo>
                    <a:lnTo>
                      <a:pt x="4040124" y="146303"/>
                    </a:lnTo>
                    <a:lnTo>
                      <a:pt x="50292" y="1525524"/>
                    </a:lnTo>
                    <a:close/>
                  </a:path>
                </a:pathLst>
              </a:custGeom>
              <a:solidFill>
                <a:srgbClr val="92D05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6" name="object 77">
                <a:extLst>
                  <a:ext uri="{FF2B5EF4-FFF2-40B4-BE49-F238E27FC236}">
                    <a16:creationId xmlns:a16="http://schemas.microsoft.com/office/drawing/2014/main" id="{78BE4A01-016E-4473-B926-5C3238169488}"/>
                  </a:ext>
                </a:extLst>
              </p:cNvPr>
              <p:cNvSpPr/>
              <p:nvPr/>
            </p:nvSpPr>
            <p:spPr>
              <a:xfrm>
                <a:off x="793750" y="1328953"/>
                <a:ext cx="4057015" cy="1541145"/>
              </a:xfrm>
              <a:custGeom>
                <a:avLst/>
                <a:gdLst/>
                <a:ahLst/>
                <a:cxnLst/>
                <a:rect l="l" t="t" r="r" b="b"/>
                <a:pathLst>
                  <a:path w="4057015" h="1541145">
                    <a:moveTo>
                      <a:pt x="54686" y="1541094"/>
                    </a:moveTo>
                    <a:lnTo>
                      <a:pt x="0" y="1382852"/>
                    </a:lnTo>
                    <a:lnTo>
                      <a:pt x="4002112" y="0"/>
                    </a:lnTo>
                    <a:lnTo>
                      <a:pt x="4005619" y="10147"/>
                    </a:lnTo>
                    <a:lnTo>
                      <a:pt x="3992181" y="10147"/>
                    </a:lnTo>
                    <a:lnTo>
                      <a:pt x="3994258" y="16157"/>
                    </a:lnTo>
                    <a:lnTo>
                      <a:pt x="33523" y="1384706"/>
                    </a:lnTo>
                    <a:lnTo>
                      <a:pt x="14084" y="1384706"/>
                    </a:lnTo>
                    <a:lnTo>
                      <a:pt x="10147" y="1392783"/>
                    </a:lnTo>
                    <a:lnTo>
                      <a:pt x="16874" y="1392783"/>
                    </a:lnTo>
                    <a:lnTo>
                      <a:pt x="62533" y="1524951"/>
                    </a:lnTo>
                    <a:lnTo>
                      <a:pt x="56540" y="1527022"/>
                    </a:lnTo>
                    <a:lnTo>
                      <a:pt x="64604" y="1530946"/>
                    </a:lnTo>
                    <a:lnTo>
                      <a:pt x="84053" y="1530946"/>
                    </a:lnTo>
                    <a:lnTo>
                      <a:pt x="54686" y="1541094"/>
                    </a:lnTo>
                    <a:close/>
                  </a:path>
                  <a:path w="4057015" h="1541145">
                    <a:moveTo>
                      <a:pt x="3994258" y="16157"/>
                    </a:moveTo>
                    <a:lnTo>
                      <a:pt x="3992181" y="10147"/>
                    </a:lnTo>
                    <a:lnTo>
                      <a:pt x="4000258" y="14084"/>
                    </a:lnTo>
                    <a:lnTo>
                      <a:pt x="3994258" y="16157"/>
                    </a:lnTo>
                    <a:close/>
                  </a:path>
                  <a:path w="4057015" h="1541145">
                    <a:moveTo>
                      <a:pt x="4040640" y="150396"/>
                    </a:moveTo>
                    <a:lnTo>
                      <a:pt x="3994258" y="16157"/>
                    </a:lnTo>
                    <a:lnTo>
                      <a:pt x="4000258" y="14084"/>
                    </a:lnTo>
                    <a:lnTo>
                      <a:pt x="3992181" y="10147"/>
                    </a:lnTo>
                    <a:lnTo>
                      <a:pt x="4005619" y="10147"/>
                    </a:lnTo>
                    <a:lnTo>
                      <a:pt x="4053367" y="148323"/>
                    </a:lnTo>
                    <a:lnTo>
                      <a:pt x="4046639" y="148323"/>
                    </a:lnTo>
                    <a:lnTo>
                      <a:pt x="4040640" y="150396"/>
                    </a:lnTo>
                    <a:close/>
                  </a:path>
                  <a:path w="4057015" h="1541145">
                    <a:moveTo>
                      <a:pt x="4042714" y="156400"/>
                    </a:moveTo>
                    <a:lnTo>
                      <a:pt x="4040640" y="150396"/>
                    </a:lnTo>
                    <a:lnTo>
                      <a:pt x="4046639" y="148323"/>
                    </a:lnTo>
                    <a:lnTo>
                      <a:pt x="4042714" y="156400"/>
                    </a:lnTo>
                    <a:close/>
                  </a:path>
                  <a:path w="4057015" h="1541145">
                    <a:moveTo>
                      <a:pt x="4056158" y="156400"/>
                    </a:moveTo>
                    <a:lnTo>
                      <a:pt x="4042714" y="156400"/>
                    </a:lnTo>
                    <a:lnTo>
                      <a:pt x="4046639" y="148323"/>
                    </a:lnTo>
                    <a:lnTo>
                      <a:pt x="4053367" y="148323"/>
                    </a:lnTo>
                    <a:lnTo>
                      <a:pt x="4056158" y="156400"/>
                    </a:lnTo>
                    <a:close/>
                  </a:path>
                  <a:path w="4057015" h="1541145">
                    <a:moveTo>
                      <a:pt x="84053" y="1530946"/>
                    </a:moveTo>
                    <a:lnTo>
                      <a:pt x="64604" y="1530946"/>
                    </a:lnTo>
                    <a:lnTo>
                      <a:pt x="62533" y="1524951"/>
                    </a:lnTo>
                    <a:lnTo>
                      <a:pt x="4040640" y="150396"/>
                    </a:lnTo>
                    <a:lnTo>
                      <a:pt x="4042714" y="156400"/>
                    </a:lnTo>
                    <a:lnTo>
                      <a:pt x="4056158" y="156400"/>
                    </a:lnTo>
                    <a:lnTo>
                      <a:pt x="4056799" y="158254"/>
                    </a:lnTo>
                    <a:lnTo>
                      <a:pt x="84053" y="1530946"/>
                    </a:lnTo>
                    <a:close/>
                  </a:path>
                  <a:path w="4057015" h="1541145">
                    <a:moveTo>
                      <a:pt x="10147" y="1392783"/>
                    </a:moveTo>
                    <a:lnTo>
                      <a:pt x="14084" y="1384706"/>
                    </a:lnTo>
                    <a:lnTo>
                      <a:pt x="16157" y="1390706"/>
                    </a:lnTo>
                    <a:lnTo>
                      <a:pt x="10147" y="1392783"/>
                    </a:lnTo>
                    <a:close/>
                  </a:path>
                  <a:path w="4057015" h="1541145">
                    <a:moveTo>
                      <a:pt x="16157" y="1390706"/>
                    </a:moveTo>
                    <a:lnTo>
                      <a:pt x="14084" y="1384706"/>
                    </a:lnTo>
                    <a:lnTo>
                      <a:pt x="33523" y="1384706"/>
                    </a:lnTo>
                    <a:lnTo>
                      <a:pt x="16157" y="1390706"/>
                    </a:lnTo>
                    <a:close/>
                  </a:path>
                  <a:path w="4057015" h="1541145">
                    <a:moveTo>
                      <a:pt x="16874" y="1392783"/>
                    </a:moveTo>
                    <a:lnTo>
                      <a:pt x="10147" y="1392783"/>
                    </a:lnTo>
                    <a:lnTo>
                      <a:pt x="16157" y="1390706"/>
                    </a:lnTo>
                    <a:lnTo>
                      <a:pt x="16874" y="1392783"/>
                    </a:lnTo>
                    <a:close/>
                  </a:path>
                  <a:path w="4057015" h="1541145">
                    <a:moveTo>
                      <a:pt x="64604" y="1530946"/>
                    </a:moveTo>
                    <a:lnTo>
                      <a:pt x="56540" y="1527022"/>
                    </a:lnTo>
                    <a:lnTo>
                      <a:pt x="62533" y="1524951"/>
                    </a:lnTo>
                    <a:lnTo>
                      <a:pt x="64604" y="1530946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78">
                <a:extLst>
                  <a:ext uri="{FF2B5EF4-FFF2-40B4-BE49-F238E27FC236}">
                    <a16:creationId xmlns:a16="http://schemas.microsoft.com/office/drawing/2014/main" id="{001CF039-3BF0-49C5-B396-DD23ECBCD593}"/>
                  </a:ext>
                </a:extLst>
              </p:cNvPr>
              <p:cNvSpPr/>
              <p:nvPr/>
            </p:nvSpPr>
            <p:spPr>
              <a:xfrm>
                <a:off x="289560" y="1533144"/>
                <a:ext cx="1466215" cy="1102360"/>
              </a:xfrm>
              <a:custGeom>
                <a:avLst/>
                <a:gdLst/>
                <a:ahLst/>
                <a:cxnLst/>
                <a:rect l="l" t="t" r="r" b="b"/>
                <a:pathLst>
                  <a:path w="1466214" h="1102360">
                    <a:moveTo>
                      <a:pt x="733044" y="1101851"/>
                    </a:moveTo>
                    <a:lnTo>
                      <a:pt x="0" y="551687"/>
                    </a:lnTo>
                    <a:lnTo>
                      <a:pt x="367284" y="551687"/>
                    </a:lnTo>
                    <a:lnTo>
                      <a:pt x="367284" y="0"/>
                    </a:lnTo>
                    <a:lnTo>
                      <a:pt x="1100328" y="0"/>
                    </a:lnTo>
                    <a:lnTo>
                      <a:pt x="1100328" y="551687"/>
                    </a:lnTo>
                    <a:lnTo>
                      <a:pt x="1466088" y="551687"/>
                    </a:lnTo>
                    <a:lnTo>
                      <a:pt x="733044" y="1101851"/>
                    </a:lnTo>
                    <a:close/>
                  </a:path>
                </a:pathLst>
              </a:custGeom>
              <a:solidFill>
                <a:srgbClr val="295F7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79">
                <a:extLst>
                  <a:ext uri="{FF2B5EF4-FFF2-40B4-BE49-F238E27FC236}">
                    <a16:creationId xmlns:a16="http://schemas.microsoft.com/office/drawing/2014/main" id="{CF414643-CBC5-4BA7-80F6-05C8AB8BBFBA}"/>
                  </a:ext>
                </a:extLst>
              </p:cNvPr>
              <p:cNvSpPr/>
              <p:nvPr/>
            </p:nvSpPr>
            <p:spPr>
              <a:xfrm>
                <a:off x="270789" y="1527492"/>
                <a:ext cx="1504315" cy="1115695"/>
              </a:xfrm>
              <a:custGeom>
                <a:avLst/>
                <a:gdLst/>
                <a:ahLst/>
                <a:cxnLst/>
                <a:rect l="l" t="t" r="r" b="b"/>
                <a:pathLst>
                  <a:path w="1504314" h="1115695">
                    <a:moveTo>
                      <a:pt x="379133" y="556780"/>
                    </a:moveTo>
                    <a:lnTo>
                      <a:pt x="379133" y="0"/>
                    </a:lnTo>
                    <a:lnTo>
                      <a:pt x="1124750" y="0"/>
                    </a:lnTo>
                    <a:lnTo>
                      <a:pt x="1124750" y="6350"/>
                    </a:lnTo>
                    <a:lnTo>
                      <a:pt x="391833" y="6350"/>
                    </a:lnTo>
                    <a:lnTo>
                      <a:pt x="385483" y="12700"/>
                    </a:lnTo>
                    <a:lnTo>
                      <a:pt x="391833" y="12700"/>
                    </a:lnTo>
                    <a:lnTo>
                      <a:pt x="391833" y="550430"/>
                    </a:lnTo>
                    <a:lnTo>
                      <a:pt x="385483" y="550430"/>
                    </a:lnTo>
                    <a:lnTo>
                      <a:pt x="379133" y="556780"/>
                    </a:lnTo>
                    <a:close/>
                  </a:path>
                  <a:path w="1504314" h="1115695">
                    <a:moveTo>
                      <a:pt x="391833" y="12700"/>
                    </a:moveTo>
                    <a:lnTo>
                      <a:pt x="385483" y="12700"/>
                    </a:lnTo>
                    <a:lnTo>
                      <a:pt x="391833" y="6350"/>
                    </a:lnTo>
                    <a:lnTo>
                      <a:pt x="391833" y="12700"/>
                    </a:lnTo>
                    <a:close/>
                  </a:path>
                  <a:path w="1504314" h="1115695">
                    <a:moveTo>
                      <a:pt x="1112050" y="12700"/>
                    </a:moveTo>
                    <a:lnTo>
                      <a:pt x="391833" y="12700"/>
                    </a:lnTo>
                    <a:lnTo>
                      <a:pt x="391833" y="6350"/>
                    </a:lnTo>
                    <a:lnTo>
                      <a:pt x="1112050" y="6350"/>
                    </a:lnTo>
                    <a:lnTo>
                      <a:pt x="1112050" y="12700"/>
                    </a:lnTo>
                    <a:close/>
                  </a:path>
                  <a:path w="1504314" h="1115695">
                    <a:moveTo>
                      <a:pt x="1465816" y="563130"/>
                    </a:moveTo>
                    <a:lnTo>
                      <a:pt x="1112050" y="563130"/>
                    </a:lnTo>
                    <a:lnTo>
                      <a:pt x="1112050" y="6350"/>
                    </a:lnTo>
                    <a:lnTo>
                      <a:pt x="1118400" y="12700"/>
                    </a:lnTo>
                    <a:lnTo>
                      <a:pt x="1124750" y="12700"/>
                    </a:lnTo>
                    <a:lnTo>
                      <a:pt x="1124750" y="550430"/>
                    </a:lnTo>
                    <a:lnTo>
                      <a:pt x="1118400" y="550430"/>
                    </a:lnTo>
                    <a:lnTo>
                      <a:pt x="1124750" y="556780"/>
                    </a:lnTo>
                    <a:lnTo>
                      <a:pt x="1474271" y="556780"/>
                    </a:lnTo>
                    <a:lnTo>
                      <a:pt x="1465816" y="563130"/>
                    </a:lnTo>
                    <a:close/>
                  </a:path>
                  <a:path w="1504314" h="1115695">
                    <a:moveTo>
                      <a:pt x="1124750" y="12700"/>
                    </a:moveTo>
                    <a:lnTo>
                      <a:pt x="1118400" y="12700"/>
                    </a:lnTo>
                    <a:lnTo>
                      <a:pt x="1112050" y="6350"/>
                    </a:lnTo>
                    <a:lnTo>
                      <a:pt x="1124750" y="6350"/>
                    </a:lnTo>
                    <a:lnTo>
                      <a:pt x="1124750" y="12700"/>
                    </a:lnTo>
                    <a:close/>
                  </a:path>
                  <a:path w="1504314" h="1115695">
                    <a:moveTo>
                      <a:pt x="751941" y="1115148"/>
                    </a:moveTo>
                    <a:lnTo>
                      <a:pt x="0" y="550430"/>
                    </a:lnTo>
                    <a:lnTo>
                      <a:pt x="379133" y="550430"/>
                    </a:lnTo>
                    <a:lnTo>
                      <a:pt x="379133" y="551700"/>
                    </a:lnTo>
                    <a:lnTo>
                      <a:pt x="22847" y="551700"/>
                    </a:lnTo>
                    <a:lnTo>
                      <a:pt x="19037" y="563130"/>
                    </a:lnTo>
                    <a:lnTo>
                      <a:pt x="38066" y="563130"/>
                    </a:lnTo>
                    <a:lnTo>
                      <a:pt x="751941" y="1099257"/>
                    </a:lnTo>
                    <a:lnTo>
                      <a:pt x="748131" y="1102118"/>
                    </a:lnTo>
                    <a:lnTo>
                      <a:pt x="769291" y="1102118"/>
                    </a:lnTo>
                    <a:lnTo>
                      <a:pt x="751941" y="1115148"/>
                    </a:lnTo>
                    <a:close/>
                  </a:path>
                  <a:path w="1504314" h="1115695">
                    <a:moveTo>
                      <a:pt x="391833" y="556780"/>
                    </a:moveTo>
                    <a:lnTo>
                      <a:pt x="379133" y="556780"/>
                    </a:lnTo>
                    <a:lnTo>
                      <a:pt x="385483" y="550430"/>
                    </a:lnTo>
                    <a:lnTo>
                      <a:pt x="391833" y="550430"/>
                    </a:lnTo>
                    <a:lnTo>
                      <a:pt x="391833" y="556780"/>
                    </a:lnTo>
                    <a:close/>
                  </a:path>
                  <a:path w="1504314" h="1115695">
                    <a:moveTo>
                      <a:pt x="1124750" y="556780"/>
                    </a:moveTo>
                    <a:lnTo>
                      <a:pt x="1118400" y="550430"/>
                    </a:lnTo>
                    <a:lnTo>
                      <a:pt x="1124750" y="550430"/>
                    </a:lnTo>
                    <a:lnTo>
                      <a:pt x="1124750" y="556780"/>
                    </a:lnTo>
                    <a:close/>
                  </a:path>
                  <a:path w="1504314" h="1115695">
                    <a:moveTo>
                      <a:pt x="1474271" y="556780"/>
                    </a:moveTo>
                    <a:lnTo>
                      <a:pt x="1124750" y="556780"/>
                    </a:lnTo>
                    <a:lnTo>
                      <a:pt x="1124750" y="550430"/>
                    </a:lnTo>
                    <a:lnTo>
                      <a:pt x="1503883" y="550430"/>
                    </a:lnTo>
                    <a:lnTo>
                      <a:pt x="1502192" y="551700"/>
                    </a:lnTo>
                    <a:lnTo>
                      <a:pt x="1481035" y="551700"/>
                    </a:lnTo>
                    <a:lnTo>
                      <a:pt x="1474271" y="556780"/>
                    </a:lnTo>
                    <a:close/>
                  </a:path>
                  <a:path w="1504314" h="1115695">
                    <a:moveTo>
                      <a:pt x="38066" y="563130"/>
                    </a:moveTo>
                    <a:lnTo>
                      <a:pt x="19037" y="563130"/>
                    </a:lnTo>
                    <a:lnTo>
                      <a:pt x="22847" y="551700"/>
                    </a:lnTo>
                    <a:lnTo>
                      <a:pt x="38066" y="563130"/>
                    </a:lnTo>
                    <a:close/>
                  </a:path>
                  <a:path w="1504314" h="1115695">
                    <a:moveTo>
                      <a:pt x="391833" y="563130"/>
                    </a:moveTo>
                    <a:lnTo>
                      <a:pt x="38066" y="563130"/>
                    </a:lnTo>
                    <a:lnTo>
                      <a:pt x="22847" y="551700"/>
                    </a:lnTo>
                    <a:lnTo>
                      <a:pt x="379133" y="551700"/>
                    </a:lnTo>
                    <a:lnTo>
                      <a:pt x="379133" y="556780"/>
                    </a:lnTo>
                    <a:lnTo>
                      <a:pt x="391833" y="556780"/>
                    </a:lnTo>
                    <a:lnTo>
                      <a:pt x="391833" y="563130"/>
                    </a:lnTo>
                    <a:close/>
                  </a:path>
                  <a:path w="1504314" h="1115695">
                    <a:moveTo>
                      <a:pt x="769291" y="1102118"/>
                    </a:moveTo>
                    <a:lnTo>
                      <a:pt x="755751" y="1102118"/>
                    </a:lnTo>
                    <a:lnTo>
                      <a:pt x="751941" y="1099257"/>
                    </a:lnTo>
                    <a:lnTo>
                      <a:pt x="1481035" y="551700"/>
                    </a:lnTo>
                    <a:lnTo>
                      <a:pt x="1484845" y="563130"/>
                    </a:lnTo>
                    <a:lnTo>
                      <a:pt x="1486972" y="563130"/>
                    </a:lnTo>
                    <a:lnTo>
                      <a:pt x="769291" y="1102118"/>
                    </a:lnTo>
                    <a:close/>
                  </a:path>
                  <a:path w="1504314" h="1115695">
                    <a:moveTo>
                      <a:pt x="1486972" y="563130"/>
                    </a:moveTo>
                    <a:lnTo>
                      <a:pt x="1484845" y="563130"/>
                    </a:lnTo>
                    <a:lnTo>
                      <a:pt x="1481035" y="551700"/>
                    </a:lnTo>
                    <a:lnTo>
                      <a:pt x="1502192" y="551700"/>
                    </a:lnTo>
                    <a:lnTo>
                      <a:pt x="1486972" y="563130"/>
                    </a:lnTo>
                    <a:close/>
                  </a:path>
                  <a:path w="1504314" h="1115695">
                    <a:moveTo>
                      <a:pt x="755751" y="1102118"/>
                    </a:moveTo>
                    <a:lnTo>
                      <a:pt x="748131" y="1102118"/>
                    </a:lnTo>
                    <a:lnTo>
                      <a:pt x="751941" y="1099257"/>
                    </a:lnTo>
                    <a:lnTo>
                      <a:pt x="755751" y="1102118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80">
                <a:extLst>
                  <a:ext uri="{FF2B5EF4-FFF2-40B4-BE49-F238E27FC236}">
                    <a16:creationId xmlns:a16="http://schemas.microsoft.com/office/drawing/2014/main" id="{32621B9F-B026-4007-96A4-B5A0DDDE7B46}"/>
                  </a:ext>
                </a:extLst>
              </p:cNvPr>
              <p:cNvSpPr/>
              <p:nvPr/>
            </p:nvSpPr>
            <p:spPr>
              <a:xfrm>
                <a:off x="2997708" y="589787"/>
                <a:ext cx="1231900" cy="1100455"/>
              </a:xfrm>
              <a:custGeom>
                <a:avLst/>
                <a:gdLst/>
                <a:ahLst/>
                <a:cxnLst/>
                <a:rect l="l" t="t" r="r" b="b"/>
                <a:pathLst>
                  <a:path w="1231900" h="1100455">
                    <a:moveTo>
                      <a:pt x="923544" y="1100328"/>
                    </a:moveTo>
                    <a:lnTo>
                      <a:pt x="307847" y="1100328"/>
                    </a:lnTo>
                    <a:lnTo>
                      <a:pt x="307847" y="550164"/>
                    </a:lnTo>
                    <a:lnTo>
                      <a:pt x="0" y="550164"/>
                    </a:lnTo>
                    <a:lnTo>
                      <a:pt x="615695" y="0"/>
                    </a:lnTo>
                    <a:lnTo>
                      <a:pt x="1231392" y="550164"/>
                    </a:lnTo>
                    <a:lnTo>
                      <a:pt x="923544" y="550164"/>
                    </a:lnTo>
                    <a:lnTo>
                      <a:pt x="923544" y="1100328"/>
                    </a:lnTo>
                    <a:close/>
                  </a:path>
                </a:pathLst>
              </a:custGeom>
              <a:solidFill>
                <a:srgbClr val="295F79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81">
                <a:extLst>
                  <a:ext uri="{FF2B5EF4-FFF2-40B4-BE49-F238E27FC236}">
                    <a16:creationId xmlns:a16="http://schemas.microsoft.com/office/drawing/2014/main" id="{02A9A3E3-EB8D-4045-AE99-8A18CCD6424E}"/>
                  </a:ext>
                </a:extLst>
              </p:cNvPr>
              <p:cNvSpPr/>
              <p:nvPr/>
            </p:nvSpPr>
            <p:spPr>
              <a:xfrm>
                <a:off x="2980715" y="581913"/>
                <a:ext cx="1265555" cy="1115695"/>
              </a:xfrm>
              <a:custGeom>
                <a:avLst/>
                <a:gdLst/>
                <a:ahLst/>
                <a:cxnLst/>
                <a:rect l="l" t="t" r="r" b="b"/>
                <a:pathLst>
                  <a:path w="1265554" h="1115695">
                    <a:moveTo>
                      <a:pt x="318249" y="564984"/>
                    </a:moveTo>
                    <a:lnTo>
                      <a:pt x="0" y="564984"/>
                    </a:lnTo>
                    <a:lnTo>
                      <a:pt x="632561" y="0"/>
                    </a:lnTo>
                    <a:lnTo>
                      <a:pt x="647392" y="13246"/>
                    </a:lnTo>
                    <a:lnTo>
                      <a:pt x="628332" y="13246"/>
                    </a:lnTo>
                    <a:lnTo>
                      <a:pt x="632561" y="17023"/>
                    </a:lnTo>
                    <a:lnTo>
                      <a:pt x="33279" y="552284"/>
                    </a:lnTo>
                    <a:lnTo>
                      <a:pt x="16637" y="552284"/>
                    </a:lnTo>
                    <a:lnTo>
                      <a:pt x="20866" y="563372"/>
                    </a:lnTo>
                    <a:lnTo>
                      <a:pt x="318249" y="563372"/>
                    </a:lnTo>
                    <a:lnTo>
                      <a:pt x="318249" y="564984"/>
                    </a:lnTo>
                    <a:close/>
                  </a:path>
                  <a:path w="1265554" h="1115695">
                    <a:moveTo>
                      <a:pt x="632561" y="17023"/>
                    </a:moveTo>
                    <a:lnTo>
                      <a:pt x="628332" y="13246"/>
                    </a:lnTo>
                    <a:lnTo>
                      <a:pt x="636790" y="13246"/>
                    </a:lnTo>
                    <a:lnTo>
                      <a:pt x="632561" y="17023"/>
                    </a:lnTo>
                    <a:close/>
                  </a:path>
                  <a:path w="1265554" h="1115695">
                    <a:moveTo>
                      <a:pt x="1244244" y="563372"/>
                    </a:moveTo>
                    <a:lnTo>
                      <a:pt x="632561" y="17023"/>
                    </a:lnTo>
                    <a:lnTo>
                      <a:pt x="636790" y="13246"/>
                    </a:lnTo>
                    <a:lnTo>
                      <a:pt x="647392" y="13246"/>
                    </a:lnTo>
                    <a:lnTo>
                      <a:pt x="1250904" y="552284"/>
                    </a:lnTo>
                    <a:lnTo>
                      <a:pt x="1248486" y="552284"/>
                    </a:lnTo>
                    <a:lnTo>
                      <a:pt x="1244244" y="563372"/>
                    </a:lnTo>
                    <a:close/>
                  </a:path>
                  <a:path w="1265554" h="1115695">
                    <a:moveTo>
                      <a:pt x="20866" y="563372"/>
                    </a:moveTo>
                    <a:lnTo>
                      <a:pt x="16637" y="552284"/>
                    </a:lnTo>
                    <a:lnTo>
                      <a:pt x="33279" y="552284"/>
                    </a:lnTo>
                    <a:lnTo>
                      <a:pt x="20866" y="563372"/>
                    </a:lnTo>
                    <a:close/>
                  </a:path>
                  <a:path w="1265554" h="1115695">
                    <a:moveTo>
                      <a:pt x="318249" y="563372"/>
                    </a:moveTo>
                    <a:lnTo>
                      <a:pt x="20866" y="563372"/>
                    </a:lnTo>
                    <a:lnTo>
                      <a:pt x="33279" y="552284"/>
                    </a:lnTo>
                    <a:lnTo>
                      <a:pt x="330949" y="552284"/>
                    </a:lnTo>
                    <a:lnTo>
                      <a:pt x="330949" y="558634"/>
                    </a:lnTo>
                    <a:lnTo>
                      <a:pt x="318249" y="558634"/>
                    </a:lnTo>
                    <a:lnTo>
                      <a:pt x="318249" y="563372"/>
                    </a:lnTo>
                    <a:close/>
                  </a:path>
                  <a:path w="1265554" h="1115695">
                    <a:moveTo>
                      <a:pt x="934173" y="1108760"/>
                    </a:moveTo>
                    <a:lnTo>
                      <a:pt x="934173" y="552284"/>
                    </a:lnTo>
                    <a:lnTo>
                      <a:pt x="1231831" y="552284"/>
                    </a:lnTo>
                    <a:lnTo>
                      <a:pt x="1238940" y="558634"/>
                    </a:lnTo>
                    <a:lnTo>
                      <a:pt x="946873" y="558634"/>
                    </a:lnTo>
                    <a:lnTo>
                      <a:pt x="940523" y="564984"/>
                    </a:lnTo>
                    <a:lnTo>
                      <a:pt x="946873" y="564984"/>
                    </a:lnTo>
                    <a:lnTo>
                      <a:pt x="946873" y="1102410"/>
                    </a:lnTo>
                    <a:lnTo>
                      <a:pt x="940523" y="1102410"/>
                    </a:lnTo>
                    <a:lnTo>
                      <a:pt x="934173" y="1108760"/>
                    </a:lnTo>
                    <a:close/>
                  </a:path>
                  <a:path w="1265554" h="1115695">
                    <a:moveTo>
                      <a:pt x="1263317" y="563372"/>
                    </a:moveTo>
                    <a:lnTo>
                      <a:pt x="1244244" y="563372"/>
                    </a:lnTo>
                    <a:lnTo>
                      <a:pt x="1248486" y="552284"/>
                    </a:lnTo>
                    <a:lnTo>
                      <a:pt x="1250904" y="552284"/>
                    </a:lnTo>
                    <a:lnTo>
                      <a:pt x="1263317" y="563372"/>
                    </a:lnTo>
                    <a:close/>
                  </a:path>
                  <a:path w="1265554" h="1115695">
                    <a:moveTo>
                      <a:pt x="946873" y="1115110"/>
                    </a:moveTo>
                    <a:lnTo>
                      <a:pt x="318249" y="1115110"/>
                    </a:lnTo>
                    <a:lnTo>
                      <a:pt x="318249" y="558634"/>
                    </a:lnTo>
                    <a:lnTo>
                      <a:pt x="324599" y="564984"/>
                    </a:lnTo>
                    <a:lnTo>
                      <a:pt x="330949" y="564984"/>
                    </a:lnTo>
                    <a:lnTo>
                      <a:pt x="330949" y="1102410"/>
                    </a:lnTo>
                    <a:lnTo>
                      <a:pt x="324599" y="1102410"/>
                    </a:lnTo>
                    <a:lnTo>
                      <a:pt x="330949" y="1108760"/>
                    </a:lnTo>
                    <a:lnTo>
                      <a:pt x="946873" y="1108760"/>
                    </a:lnTo>
                    <a:lnTo>
                      <a:pt x="946873" y="1115110"/>
                    </a:lnTo>
                    <a:close/>
                  </a:path>
                  <a:path w="1265554" h="1115695">
                    <a:moveTo>
                      <a:pt x="330949" y="564984"/>
                    </a:moveTo>
                    <a:lnTo>
                      <a:pt x="324599" y="564984"/>
                    </a:lnTo>
                    <a:lnTo>
                      <a:pt x="318249" y="558634"/>
                    </a:lnTo>
                    <a:lnTo>
                      <a:pt x="330949" y="558634"/>
                    </a:lnTo>
                    <a:lnTo>
                      <a:pt x="330949" y="564984"/>
                    </a:lnTo>
                    <a:close/>
                  </a:path>
                  <a:path w="1265554" h="1115695">
                    <a:moveTo>
                      <a:pt x="946873" y="564984"/>
                    </a:moveTo>
                    <a:lnTo>
                      <a:pt x="940523" y="564984"/>
                    </a:lnTo>
                    <a:lnTo>
                      <a:pt x="946873" y="558634"/>
                    </a:lnTo>
                    <a:lnTo>
                      <a:pt x="946873" y="564984"/>
                    </a:lnTo>
                    <a:close/>
                  </a:path>
                  <a:path w="1265554" h="1115695">
                    <a:moveTo>
                      <a:pt x="1265123" y="564984"/>
                    </a:moveTo>
                    <a:lnTo>
                      <a:pt x="946873" y="564984"/>
                    </a:lnTo>
                    <a:lnTo>
                      <a:pt x="946873" y="558634"/>
                    </a:lnTo>
                    <a:lnTo>
                      <a:pt x="1238940" y="558634"/>
                    </a:lnTo>
                    <a:lnTo>
                      <a:pt x="1244244" y="563372"/>
                    </a:lnTo>
                    <a:lnTo>
                      <a:pt x="1263317" y="563372"/>
                    </a:lnTo>
                    <a:lnTo>
                      <a:pt x="1265123" y="564984"/>
                    </a:lnTo>
                    <a:close/>
                  </a:path>
                  <a:path w="1265554" h="1115695">
                    <a:moveTo>
                      <a:pt x="330949" y="1108760"/>
                    </a:moveTo>
                    <a:lnTo>
                      <a:pt x="324599" y="1102410"/>
                    </a:lnTo>
                    <a:lnTo>
                      <a:pt x="330949" y="1102410"/>
                    </a:lnTo>
                    <a:lnTo>
                      <a:pt x="330949" y="1108760"/>
                    </a:lnTo>
                    <a:close/>
                  </a:path>
                  <a:path w="1265554" h="1115695">
                    <a:moveTo>
                      <a:pt x="934173" y="1108760"/>
                    </a:moveTo>
                    <a:lnTo>
                      <a:pt x="330949" y="1108760"/>
                    </a:lnTo>
                    <a:lnTo>
                      <a:pt x="330949" y="1102410"/>
                    </a:lnTo>
                    <a:lnTo>
                      <a:pt x="934173" y="1102410"/>
                    </a:lnTo>
                    <a:lnTo>
                      <a:pt x="934173" y="1108760"/>
                    </a:lnTo>
                    <a:close/>
                  </a:path>
                  <a:path w="1265554" h="1115695">
                    <a:moveTo>
                      <a:pt x="946873" y="1108760"/>
                    </a:moveTo>
                    <a:lnTo>
                      <a:pt x="934173" y="1108760"/>
                    </a:lnTo>
                    <a:lnTo>
                      <a:pt x="940523" y="1102410"/>
                    </a:lnTo>
                    <a:lnTo>
                      <a:pt x="946873" y="1102410"/>
                    </a:lnTo>
                    <a:lnTo>
                      <a:pt x="946873" y="110876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82">
                <a:extLst>
                  <a:ext uri="{FF2B5EF4-FFF2-40B4-BE49-F238E27FC236}">
                    <a16:creationId xmlns:a16="http://schemas.microsoft.com/office/drawing/2014/main" id="{8D10A526-7926-4A6E-A92F-3D4163EB467C}"/>
                  </a:ext>
                </a:extLst>
              </p:cNvPr>
              <p:cNvSpPr/>
              <p:nvPr/>
            </p:nvSpPr>
            <p:spPr>
              <a:xfrm>
                <a:off x="3337559" y="914400"/>
                <a:ext cx="594360" cy="731520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2" name="object 83">
              <a:extLst>
                <a:ext uri="{FF2B5EF4-FFF2-40B4-BE49-F238E27FC236}">
                  <a16:creationId xmlns:a16="http://schemas.microsoft.com/office/drawing/2014/main" id="{42B8CD8C-39A4-4531-979E-76C717C3E356}"/>
                </a:ext>
              </a:extLst>
            </p:cNvPr>
            <p:cNvSpPr txBox="1"/>
            <p:nvPr/>
          </p:nvSpPr>
          <p:spPr>
            <a:xfrm>
              <a:off x="2089020" y="2425655"/>
              <a:ext cx="917575" cy="24002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1400" b="1" spc="5" dirty="0">
                  <a:latin typeface="Microsoft JhengHei"/>
                  <a:cs typeface="Microsoft JhengHei"/>
                </a:rPr>
                <a:t>互联网时代</a:t>
              </a:r>
              <a:endParaRPr sz="1400">
                <a:latin typeface="Microsoft JhengHei"/>
                <a:cs typeface="Microsoft JhengHei"/>
              </a:endParaRPr>
            </a:p>
          </p:txBody>
        </p:sp>
        <p:grpSp>
          <p:nvGrpSpPr>
            <p:cNvPr id="33" name="object 84">
              <a:extLst>
                <a:ext uri="{FF2B5EF4-FFF2-40B4-BE49-F238E27FC236}">
                  <a16:creationId xmlns:a16="http://schemas.microsoft.com/office/drawing/2014/main" id="{45DECAC7-6012-40CA-B069-62FB554C4E13}"/>
                </a:ext>
              </a:extLst>
            </p:cNvPr>
            <p:cNvGrpSpPr/>
            <p:nvPr/>
          </p:nvGrpSpPr>
          <p:grpSpPr>
            <a:xfrm>
              <a:off x="2411028" y="2823445"/>
              <a:ext cx="7073265" cy="2641600"/>
              <a:chOff x="731519" y="1554480"/>
              <a:chExt cx="7073265" cy="2641600"/>
            </a:xfrm>
          </p:grpSpPr>
          <p:sp>
            <p:nvSpPr>
              <p:cNvPr id="34" name="object 85">
                <a:extLst>
                  <a:ext uri="{FF2B5EF4-FFF2-40B4-BE49-F238E27FC236}">
                    <a16:creationId xmlns:a16="http://schemas.microsoft.com/office/drawing/2014/main" id="{68380206-D80B-4D34-B8E6-EC916F3743D0}"/>
                  </a:ext>
                </a:extLst>
              </p:cNvPr>
              <p:cNvSpPr/>
              <p:nvPr/>
            </p:nvSpPr>
            <p:spPr>
              <a:xfrm>
                <a:off x="731519" y="1554480"/>
                <a:ext cx="594360" cy="731520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86">
                <a:extLst>
                  <a:ext uri="{FF2B5EF4-FFF2-40B4-BE49-F238E27FC236}">
                    <a16:creationId xmlns:a16="http://schemas.microsoft.com/office/drawing/2014/main" id="{4B326F44-697B-4FBC-8FE3-403840440A6B}"/>
                  </a:ext>
                </a:extLst>
              </p:cNvPr>
              <p:cNvSpPr/>
              <p:nvPr/>
            </p:nvSpPr>
            <p:spPr>
              <a:xfrm>
                <a:off x="3169919" y="3154680"/>
                <a:ext cx="1304544" cy="1040891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87">
                <a:extLst>
                  <a:ext uri="{FF2B5EF4-FFF2-40B4-BE49-F238E27FC236}">
                    <a16:creationId xmlns:a16="http://schemas.microsoft.com/office/drawing/2014/main" id="{0F55D1B0-EB01-4657-96E9-6D1547A82BA6}"/>
                  </a:ext>
                </a:extLst>
              </p:cNvPr>
              <p:cNvSpPr/>
              <p:nvPr/>
            </p:nvSpPr>
            <p:spPr>
              <a:xfrm>
                <a:off x="4724399" y="2772155"/>
                <a:ext cx="1487424" cy="1159764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88">
                <a:extLst>
                  <a:ext uri="{FF2B5EF4-FFF2-40B4-BE49-F238E27FC236}">
                    <a16:creationId xmlns:a16="http://schemas.microsoft.com/office/drawing/2014/main" id="{EB05830C-942D-4B3C-BA43-41E36AC8C4A6}"/>
                  </a:ext>
                </a:extLst>
              </p:cNvPr>
              <p:cNvSpPr/>
              <p:nvPr/>
            </p:nvSpPr>
            <p:spPr>
              <a:xfrm>
                <a:off x="6445750" y="2502702"/>
                <a:ext cx="1358476" cy="1117883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8" name="object 89">
              <a:extLst>
                <a:ext uri="{FF2B5EF4-FFF2-40B4-BE49-F238E27FC236}">
                  <a16:creationId xmlns:a16="http://schemas.microsoft.com/office/drawing/2014/main" id="{83AE8D0E-9449-494A-AC6D-8FC596D45920}"/>
                </a:ext>
              </a:extLst>
            </p:cNvPr>
            <p:cNvSpPr txBox="1"/>
            <p:nvPr/>
          </p:nvSpPr>
          <p:spPr>
            <a:xfrm>
              <a:off x="3779644" y="1928768"/>
              <a:ext cx="982980" cy="612140"/>
            </a:xfrm>
            <a:prstGeom prst="rect">
              <a:avLst/>
            </a:prstGeom>
          </p:spPr>
          <p:txBody>
            <a:bodyPr vert="horz" wrap="square" lIns="0" tIns="92075" rIns="0" bIns="0" rtlCol="0">
              <a:spAutoFit/>
            </a:bodyPr>
            <a:lstStyle/>
            <a:p>
              <a:pPr marL="256540" indent="-243840">
                <a:lnSpc>
                  <a:spcPct val="100000"/>
                </a:lnSpc>
                <a:spcBef>
                  <a:spcPts val="725"/>
                </a:spcBef>
                <a:buFont typeface="Arial"/>
                <a:buChar char="•"/>
                <a:tabLst>
                  <a:tab pos="255904" algn="l"/>
                  <a:tab pos="256540" algn="l"/>
                </a:tabLst>
              </a:pPr>
              <a:r>
                <a:rPr sz="1400" b="1" spc="5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人工智能</a:t>
              </a:r>
              <a:endParaRPr sz="1400">
                <a:latin typeface="Microsoft JhengHei"/>
                <a:cs typeface="Microsoft JhengHei"/>
              </a:endParaRPr>
            </a:p>
            <a:p>
              <a:pPr marL="256540" indent="-243840">
                <a:lnSpc>
                  <a:spcPct val="100000"/>
                </a:lnSpc>
                <a:spcBef>
                  <a:spcPts val="630"/>
                </a:spcBef>
                <a:buFont typeface="Arial"/>
                <a:buChar char="•"/>
                <a:tabLst>
                  <a:tab pos="255904" algn="l"/>
                  <a:tab pos="256540" algn="l"/>
                </a:tabLst>
              </a:pPr>
              <a:r>
                <a:rPr sz="1400" b="1" spc="5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机器人</a:t>
              </a:r>
              <a:endParaRPr sz="1400">
                <a:latin typeface="Microsoft JhengHei"/>
                <a:cs typeface="Microsoft JhengHei"/>
              </a:endParaRPr>
            </a:p>
          </p:txBody>
        </p:sp>
        <p:sp>
          <p:nvSpPr>
            <p:cNvPr id="39" name="object 90">
              <a:extLst>
                <a:ext uri="{FF2B5EF4-FFF2-40B4-BE49-F238E27FC236}">
                  <a16:creationId xmlns:a16="http://schemas.microsoft.com/office/drawing/2014/main" id="{9A3F3CA4-678B-4783-BF2C-170B9F020938}"/>
                </a:ext>
              </a:extLst>
            </p:cNvPr>
            <p:cNvSpPr txBox="1"/>
            <p:nvPr/>
          </p:nvSpPr>
          <p:spPr>
            <a:xfrm>
              <a:off x="5968781" y="1928768"/>
              <a:ext cx="3124200" cy="612140"/>
            </a:xfrm>
            <a:prstGeom prst="rect">
              <a:avLst/>
            </a:prstGeom>
          </p:spPr>
          <p:txBody>
            <a:bodyPr vert="horz" wrap="square" lIns="0" tIns="92075" rIns="0" bIns="0" rtlCol="0">
              <a:spAutoFit/>
            </a:bodyPr>
            <a:lstStyle/>
            <a:p>
              <a:pPr marL="256540" indent="-244475">
                <a:lnSpc>
                  <a:spcPct val="100000"/>
                </a:lnSpc>
                <a:spcBef>
                  <a:spcPts val="725"/>
                </a:spcBef>
                <a:buFont typeface="Arial"/>
                <a:buChar char="•"/>
                <a:tabLst>
                  <a:tab pos="255904" algn="l"/>
                  <a:tab pos="257175" algn="l"/>
                </a:tabLst>
              </a:pPr>
              <a:r>
                <a:rPr sz="1400" b="1" spc="5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交通工具（即无人机、无人驾驶</a:t>
              </a:r>
              <a:r>
                <a:rPr sz="1400" b="1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等</a:t>
              </a:r>
              <a:r>
                <a:rPr sz="1400" b="1" spc="5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）</a:t>
              </a:r>
              <a:endParaRPr sz="1400">
                <a:latin typeface="Microsoft JhengHei"/>
                <a:cs typeface="Microsoft JhengHei"/>
              </a:endParaRPr>
            </a:p>
            <a:p>
              <a:pPr marL="256540" indent="-244475">
                <a:lnSpc>
                  <a:spcPct val="100000"/>
                </a:lnSpc>
                <a:spcBef>
                  <a:spcPts val="630"/>
                </a:spcBef>
                <a:buFont typeface="Arial"/>
                <a:buChar char="•"/>
                <a:tabLst>
                  <a:tab pos="255904" algn="l"/>
                  <a:tab pos="257175" algn="l"/>
                </a:tabLst>
              </a:pPr>
              <a:r>
                <a:rPr sz="1400" b="1" spc="-15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VR（</a:t>
              </a:r>
              <a:r>
                <a:rPr sz="1400" b="1" spc="5" dirty="0">
                  <a:solidFill>
                    <a:srgbClr val="C00000"/>
                  </a:solidFill>
                  <a:latin typeface="Microsoft JhengHei"/>
                  <a:cs typeface="Microsoft JhengHei"/>
                </a:rPr>
                <a:t>虚拟现实）</a:t>
              </a:r>
              <a:endParaRPr sz="1400">
                <a:latin typeface="Microsoft JhengHei"/>
                <a:cs typeface="Microsoft Jheng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89230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DBADB-5AC0-4DB5-870B-C6817BD08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人工智能定义</a:t>
            </a:r>
          </a:p>
        </p:txBody>
      </p:sp>
      <p:sp>
        <p:nvSpPr>
          <p:cNvPr id="4" name="object 57">
            <a:extLst>
              <a:ext uri="{FF2B5EF4-FFF2-40B4-BE49-F238E27FC236}">
                <a16:creationId xmlns:a16="http://schemas.microsoft.com/office/drawing/2014/main" id="{626793B8-9F8A-47A5-A0C0-BBB4F4B5924C}"/>
              </a:ext>
            </a:extLst>
          </p:cNvPr>
          <p:cNvSpPr/>
          <p:nvPr/>
        </p:nvSpPr>
        <p:spPr>
          <a:xfrm>
            <a:off x="1620107" y="1884670"/>
            <a:ext cx="1859914" cy="327660"/>
          </a:xfrm>
          <a:custGeom>
            <a:avLst/>
            <a:gdLst/>
            <a:ahLst/>
            <a:cxnLst/>
            <a:rect l="l" t="t" r="r" b="b"/>
            <a:pathLst>
              <a:path w="1859914" h="327659">
                <a:moveTo>
                  <a:pt x="1817827" y="2539"/>
                </a:moveTo>
                <a:lnTo>
                  <a:pt x="41579" y="2539"/>
                </a:lnTo>
                <a:lnTo>
                  <a:pt x="46609" y="0"/>
                </a:lnTo>
                <a:lnTo>
                  <a:pt x="1812798" y="0"/>
                </a:lnTo>
                <a:lnTo>
                  <a:pt x="1817827" y="2539"/>
                </a:lnTo>
                <a:close/>
              </a:path>
              <a:path w="1859914" h="327659">
                <a:moveTo>
                  <a:pt x="1823250" y="3809"/>
                </a:moveTo>
                <a:lnTo>
                  <a:pt x="36156" y="3809"/>
                </a:lnTo>
                <a:lnTo>
                  <a:pt x="40982" y="2539"/>
                </a:lnTo>
                <a:lnTo>
                  <a:pt x="1818436" y="2539"/>
                </a:lnTo>
                <a:lnTo>
                  <a:pt x="1823250" y="3809"/>
                </a:lnTo>
                <a:close/>
              </a:path>
              <a:path w="1859914" h="327659">
                <a:moveTo>
                  <a:pt x="1828418" y="6349"/>
                </a:moveTo>
                <a:lnTo>
                  <a:pt x="30987" y="6349"/>
                </a:lnTo>
                <a:lnTo>
                  <a:pt x="35585" y="3809"/>
                </a:lnTo>
                <a:lnTo>
                  <a:pt x="1823834" y="3809"/>
                </a:lnTo>
                <a:lnTo>
                  <a:pt x="1828418" y="6349"/>
                </a:lnTo>
                <a:close/>
              </a:path>
              <a:path w="1859914" h="327659">
                <a:moveTo>
                  <a:pt x="1837829" y="12699"/>
                </a:moveTo>
                <a:lnTo>
                  <a:pt x="21577" y="12699"/>
                </a:lnTo>
                <a:lnTo>
                  <a:pt x="25615" y="10159"/>
                </a:lnTo>
                <a:lnTo>
                  <a:pt x="26123" y="8889"/>
                </a:lnTo>
                <a:lnTo>
                  <a:pt x="30454" y="6349"/>
                </a:lnTo>
                <a:lnTo>
                  <a:pt x="1828965" y="6349"/>
                </a:lnTo>
                <a:lnTo>
                  <a:pt x="1833283" y="8889"/>
                </a:lnTo>
                <a:lnTo>
                  <a:pt x="1833791" y="10159"/>
                </a:lnTo>
                <a:lnTo>
                  <a:pt x="1837829" y="12699"/>
                </a:lnTo>
                <a:close/>
              </a:path>
              <a:path w="1859914" h="327659">
                <a:moveTo>
                  <a:pt x="25920" y="25399"/>
                </a:moveTo>
                <a:lnTo>
                  <a:pt x="10159" y="25399"/>
                </a:lnTo>
                <a:lnTo>
                  <a:pt x="13182" y="21589"/>
                </a:lnTo>
                <a:lnTo>
                  <a:pt x="13563" y="20319"/>
                </a:lnTo>
                <a:lnTo>
                  <a:pt x="16954" y="16509"/>
                </a:lnTo>
                <a:lnTo>
                  <a:pt x="17386" y="16509"/>
                </a:lnTo>
                <a:lnTo>
                  <a:pt x="21107" y="12699"/>
                </a:lnTo>
                <a:lnTo>
                  <a:pt x="49771" y="12699"/>
                </a:lnTo>
                <a:lnTo>
                  <a:pt x="44742" y="13969"/>
                </a:lnTo>
                <a:lnTo>
                  <a:pt x="45338" y="13969"/>
                </a:lnTo>
                <a:lnTo>
                  <a:pt x="40525" y="15239"/>
                </a:lnTo>
                <a:lnTo>
                  <a:pt x="41097" y="15239"/>
                </a:lnTo>
                <a:lnTo>
                  <a:pt x="36499" y="17779"/>
                </a:lnTo>
                <a:lnTo>
                  <a:pt x="37045" y="17779"/>
                </a:lnTo>
                <a:lnTo>
                  <a:pt x="32715" y="20319"/>
                </a:lnTo>
                <a:lnTo>
                  <a:pt x="33223" y="20319"/>
                </a:lnTo>
                <a:lnTo>
                  <a:pt x="29184" y="22859"/>
                </a:lnTo>
                <a:lnTo>
                  <a:pt x="29654" y="22859"/>
                </a:lnTo>
                <a:lnTo>
                  <a:pt x="25920" y="25399"/>
                </a:lnTo>
                <a:close/>
              </a:path>
              <a:path w="1859914" h="327659">
                <a:moveTo>
                  <a:pt x="1849259" y="25399"/>
                </a:moveTo>
                <a:lnTo>
                  <a:pt x="1833486" y="25399"/>
                </a:lnTo>
                <a:lnTo>
                  <a:pt x="1829765" y="22859"/>
                </a:lnTo>
                <a:lnTo>
                  <a:pt x="1830235" y="22859"/>
                </a:lnTo>
                <a:lnTo>
                  <a:pt x="1826183" y="20319"/>
                </a:lnTo>
                <a:lnTo>
                  <a:pt x="1826691" y="20319"/>
                </a:lnTo>
                <a:lnTo>
                  <a:pt x="1822361" y="17779"/>
                </a:lnTo>
                <a:lnTo>
                  <a:pt x="1822907" y="17779"/>
                </a:lnTo>
                <a:lnTo>
                  <a:pt x="1818322" y="15239"/>
                </a:lnTo>
                <a:lnTo>
                  <a:pt x="1818893" y="15239"/>
                </a:lnTo>
                <a:lnTo>
                  <a:pt x="1814067" y="13969"/>
                </a:lnTo>
                <a:lnTo>
                  <a:pt x="1814664" y="13969"/>
                </a:lnTo>
                <a:lnTo>
                  <a:pt x="1809635" y="12699"/>
                </a:lnTo>
                <a:lnTo>
                  <a:pt x="1838299" y="12699"/>
                </a:lnTo>
                <a:lnTo>
                  <a:pt x="1842033" y="16509"/>
                </a:lnTo>
                <a:lnTo>
                  <a:pt x="1842465" y="16509"/>
                </a:lnTo>
                <a:lnTo>
                  <a:pt x="1845843" y="20319"/>
                </a:lnTo>
                <a:lnTo>
                  <a:pt x="1846237" y="21589"/>
                </a:lnTo>
                <a:lnTo>
                  <a:pt x="1849259" y="25399"/>
                </a:lnTo>
                <a:close/>
              </a:path>
              <a:path w="1859914" h="327659">
                <a:moveTo>
                  <a:pt x="18034" y="36829"/>
                </a:moveTo>
                <a:lnTo>
                  <a:pt x="18326" y="35559"/>
                </a:lnTo>
                <a:lnTo>
                  <a:pt x="4673" y="35559"/>
                </a:lnTo>
                <a:lnTo>
                  <a:pt x="6896" y="30479"/>
                </a:lnTo>
                <a:lnTo>
                  <a:pt x="7188" y="30479"/>
                </a:lnTo>
                <a:lnTo>
                  <a:pt x="9817" y="25399"/>
                </a:lnTo>
                <a:lnTo>
                  <a:pt x="26352" y="25399"/>
                </a:lnTo>
                <a:lnTo>
                  <a:pt x="22961" y="29209"/>
                </a:lnTo>
                <a:lnTo>
                  <a:pt x="23342" y="29209"/>
                </a:lnTo>
                <a:lnTo>
                  <a:pt x="21327" y="31749"/>
                </a:lnTo>
                <a:lnTo>
                  <a:pt x="20662" y="31749"/>
                </a:lnTo>
                <a:lnTo>
                  <a:pt x="18034" y="36829"/>
                </a:lnTo>
                <a:close/>
              </a:path>
              <a:path w="1859914" h="327659">
                <a:moveTo>
                  <a:pt x="1839087" y="33019"/>
                </a:moveTo>
                <a:lnTo>
                  <a:pt x="1836064" y="29209"/>
                </a:lnTo>
                <a:lnTo>
                  <a:pt x="1836445" y="29209"/>
                </a:lnTo>
                <a:lnTo>
                  <a:pt x="1833067" y="25399"/>
                </a:lnTo>
                <a:lnTo>
                  <a:pt x="1849602" y="25399"/>
                </a:lnTo>
                <a:lnTo>
                  <a:pt x="1852231" y="30479"/>
                </a:lnTo>
                <a:lnTo>
                  <a:pt x="1852523" y="30479"/>
                </a:lnTo>
                <a:lnTo>
                  <a:pt x="1853076" y="31749"/>
                </a:lnTo>
                <a:lnTo>
                  <a:pt x="1838744" y="31749"/>
                </a:lnTo>
                <a:lnTo>
                  <a:pt x="1839087" y="33019"/>
                </a:lnTo>
                <a:close/>
              </a:path>
              <a:path w="1859914" h="327659">
                <a:moveTo>
                  <a:pt x="20319" y="33019"/>
                </a:moveTo>
                <a:lnTo>
                  <a:pt x="20662" y="31749"/>
                </a:lnTo>
                <a:lnTo>
                  <a:pt x="21327" y="31749"/>
                </a:lnTo>
                <a:lnTo>
                  <a:pt x="20319" y="33019"/>
                </a:lnTo>
                <a:close/>
              </a:path>
              <a:path w="1859914" h="327659">
                <a:moveTo>
                  <a:pt x="1841373" y="36829"/>
                </a:moveTo>
                <a:lnTo>
                  <a:pt x="1838744" y="31749"/>
                </a:lnTo>
                <a:lnTo>
                  <a:pt x="1853076" y="31749"/>
                </a:lnTo>
                <a:lnTo>
                  <a:pt x="1854733" y="35559"/>
                </a:lnTo>
                <a:lnTo>
                  <a:pt x="1841080" y="35559"/>
                </a:lnTo>
                <a:lnTo>
                  <a:pt x="1841373" y="36829"/>
                </a:lnTo>
                <a:close/>
              </a:path>
              <a:path w="1859914" h="327659">
                <a:moveTo>
                  <a:pt x="18326" y="290829"/>
                </a:moveTo>
                <a:lnTo>
                  <a:pt x="4432" y="290829"/>
                </a:lnTo>
                <a:lnTo>
                  <a:pt x="2666" y="285749"/>
                </a:lnTo>
                <a:lnTo>
                  <a:pt x="2489" y="285749"/>
                </a:lnTo>
                <a:lnTo>
                  <a:pt x="1193" y="280669"/>
                </a:lnTo>
                <a:lnTo>
                  <a:pt x="1066" y="279399"/>
                </a:lnTo>
                <a:lnTo>
                  <a:pt x="266" y="274319"/>
                </a:lnTo>
                <a:lnTo>
                  <a:pt x="0" y="270509"/>
                </a:lnTo>
                <a:lnTo>
                  <a:pt x="0" y="55879"/>
                </a:lnTo>
                <a:lnTo>
                  <a:pt x="215" y="52069"/>
                </a:lnTo>
                <a:lnTo>
                  <a:pt x="1066" y="46989"/>
                </a:lnTo>
                <a:lnTo>
                  <a:pt x="1193" y="45719"/>
                </a:lnTo>
                <a:lnTo>
                  <a:pt x="2489" y="40639"/>
                </a:lnTo>
                <a:lnTo>
                  <a:pt x="2666" y="40639"/>
                </a:lnTo>
                <a:lnTo>
                  <a:pt x="4432" y="35559"/>
                </a:lnTo>
                <a:lnTo>
                  <a:pt x="18326" y="35559"/>
                </a:lnTo>
                <a:lnTo>
                  <a:pt x="16668" y="39369"/>
                </a:lnTo>
                <a:lnTo>
                  <a:pt x="16357" y="39369"/>
                </a:lnTo>
                <a:lnTo>
                  <a:pt x="14592" y="44449"/>
                </a:lnTo>
                <a:lnTo>
                  <a:pt x="14782" y="44449"/>
                </a:lnTo>
                <a:lnTo>
                  <a:pt x="13811" y="48259"/>
                </a:lnTo>
                <a:lnTo>
                  <a:pt x="13614" y="48259"/>
                </a:lnTo>
                <a:lnTo>
                  <a:pt x="12826" y="53339"/>
                </a:lnTo>
                <a:lnTo>
                  <a:pt x="12674" y="55879"/>
                </a:lnTo>
                <a:lnTo>
                  <a:pt x="12674" y="270509"/>
                </a:lnTo>
                <a:lnTo>
                  <a:pt x="12877" y="273049"/>
                </a:lnTo>
                <a:lnTo>
                  <a:pt x="13614" y="278129"/>
                </a:lnTo>
                <a:lnTo>
                  <a:pt x="13811" y="278129"/>
                </a:lnTo>
                <a:lnTo>
                  <a:pt x="14782" y="281939"/>
                </a:lnTo>
                <a:lnTo>
                  <a:pt x="14592" y="281939"/>
                </a:lnTo>
                <a:lnTo>
                  <a:pt x="16357" y="287019"/>
                </a:lnTo>
                <a:lnTo>
                  <a:pt x="16668" y="287019"/>
                </a:lnTo>
                <a:lnTo>
                  <a:pt x="18326" y="290829"/>
                </a:lnTo>
                <a:close/>
              </a:path>
              <a:path w="1859914" h="327659">
                <a:moveTo>
                  <a:pt x="1843290" y="40639"/>
                </a:moveTo>
                <a:lnTo>
                  <a:pt x="1841080" y="35559"/>
                </a:lnTo>
                <a:lnTo>
                  <a:pt x="1854974" y="35559"/>
                </a:lnTo>
                <a:lnTo>
                  <a:pt x="1856298" y="39369"/>
                </a:lnTo>
                <a:lnTo>
                  <a:pt x="1843049" y="39369"/>
                </a:lnTo>
                <a:lnTo>
                  <a:pt x="1843290" y="40639"/>
                </a:lnTo>
                <a:close/>
              </a:path>
              <a:path w="1859914" h="327659">
                <a:moveTo>
                  <a:pt x="16116" y="40639"/>
                </a:moveTo>
                <a:lnTo>
                  <a:pt x="16357" y="39369"/>
                </a:lnTo>
                <a:lnTo>
                  <a:pt x="16668" y="39369"/>
                </a:lnTo>
                <a:lnTo>
                  <a:pt x="16116" y="40639"/>
                </a:lnTo>
                <a:close/>
              </a:path>
              <a:path w="1859914" h="327659">
                <a:moveTo>
                  <a:pt x="1845919" y="49529"/>
                </a:moveTo>
                <a:lnTo>
                  <a:pt x="1844624" y="44449"/>
                </a:lnTo>
                <a:lnTo>
                  <a:pt x="1844814" y="44449"/>
                </a:lnTo>
                <a:lnTo>
                  <a:pt x="1843049" y="39369"/>
                </a:lnTo>
                <a:lnTo>
                  <a:pt x="1856298" y="39369"/>
                </a:lnTo>
                <a:lnTo>
                  <a:pt x="1856739" y="40639"/>
                </a:lnTo>
                <a:lnTo>
                  <a:pt x="1856930" y="40639"/>
                </a:lnTo>
                <a:lnTo>
                  <a:pt x="1858225" y="45719"/>
                </a:lnTo>
                <a:lnTo>
                  <a:pt x="1858352" y="46989"/>
                </a:lnTo>
                <a:lnTo>
                  <a:pt x="1858565" y="48259"/>
                </a:lnTo>
                <a:lnTo>
                  <a:pt x="1845792" y="48259"/>
                </a:lnTo>
                <a:lnTo>
                  <a:pt x="1845919" y="49529"/>
                </a:lnTo>
                <a:close/>
              </a:path>
              <a:path w="1859914" h="327659">
                <a:moveTo>
                  <a:pt x="13487" y="49529"/>
                </a:moveTo>
                <a:lnTo>
                  <a:pt x="13614" y="48259"/>
                </a:lnTo>
                <a:lnTo>
                  <a:pt x="13811" y="48259"/>
                </a:lnTo>
                <a:lnTo>
                  <a:pt x="13487" y="49529"/>
                </a:lnTo>
                <a:close/>
              </a:path>
              <a:path w="1859914" h="327659">
                <a:moveTo>
                  <a:pt x="1858565" y="278129"/>
                </a:moveTo>
                <a:lnTo>
                  <a:pt x="1845792" y="278129"/>
                </a:lnTo>
                <a:lnTo>
                  <a:pt x="1846592" y="273049"/>
                </a:lnTo>
                <a:lnTo>
                  <a:pt x="1846732" y="270509"/>
                </a:lnTo>
                <a:lnTo>
                  <a:pt x="1846719" y="55879"/>
                </a:lnTo>
                <a:lnTo>
                  <a:pt x="1846529" y="53339"/>
                </a:lnTo>
                <a:lnTo>
                  <a:pt x="1845792" y="48259"/>
                </a:lnTo>
                <a:lnTo>
                  <a:pt x="1858565" y="48259"/>
                </a:lnTo>
                <a:lnTo>
                  <a:pt x="1859203" y="52069"/>
                </a:lnTo>
                <a:lnTo>
                  <a:pt x="1859419" y="55879"/>
                </a:lnTo>
                <a:lnTo>
                  <a:pt x="1859419" y="270509"/>
                </a:lnTo>
                <a:lnTo>
                  <a:pt x="1859203" y="274319"/>
                </a:lnTo>
                <a:lnTo>
                  <a:pt x="1858565" y="278129"/>
                </a:lnTo>
                <a:close/>
              </a:path>
              <a:path w="1859914" h="327659">
                <a:moveTo>
                  <a:pt x="13811" y="278129"/>
                </a:moveTo>
                <a:lnTo>
                  <a:pt x="13614" y="278129"/>
                </a:lnTo>
                <a:lnTo>
                  <a:pt x="13487" y="276859"/>
                </a:lnTo>
                <a:lnTo>
                  <a:pt x="13811" y="278129"/>
                </a:lnTo>
                <a:close/>
              </a:path>
              <a:path w="1859914" h="327659">
                <a:moveTo>
                  <a:pt x="1856298" y="287019"/>
                </a:moveTo>
                <a:lnTo>
                  <a:pt x="1843049" y="287019"/>
                </a:lnTo>
                <a:lnTo>
                  <a:pt x="1844814" y="281939"/>
                </a:lnTo>
                <a:lnTo>
                  <a:pt x="1844624" y="281939"/>
                </a:lnTo>
                <a:lnTo>
                  <a:pt x="1845919" y="276859"/>
                </a:lnTo>
                <a:lnTo>
                  <a:pt x="1845792" y="278129"/>
                </a:lnTo>
                <a:lnTo>
                  <a:pt x="1858565" y="278129"/>
                </a:lnTo>
                <a:lnTo>
                  <a:pt x="1858352" y="279399"/>
                </a:lnTo>
                <a:lnTo>
                  <a:pt x="1858225" y="280669"/>
                </a:lnTo>
                <a:lnTo>
                  <a:pt x="1856930" y="285749"/>
                </a:lnTo>
                <a:lnTo>
                  <a:pt x="1856739" y="285749"/>
                </a:lnTo>
                <a:lnTo>
                  <a:pt x="1856298" y="287019"/>
                </a:lnTo>
                <a:close/>
              </a:path>
              <a:path w="1859914" h="327659">
                <a:moveTo>
                  <a:pt x="16668" y="287019"/>
                </a:moveTo>
                <a:lnTo>
                  <a:pt x="16357" y="287019"/>
                </a:lnTo>
                <a:lnTo>
                  <a:pt x="16116" y="285749"/>
                </a:lnTo>
                <a:lnTo>
                  <a:pt x="16668" y="287019"/>
                </a:lnTo>
                <a:close/>
              </a:path>
              <a:path w="1859914" h="327659">
                <a:moveTo>
                  <a:pt x="1854974" y="290829"/>
                </a:moveTo>
                <a:lnTo>
                  <a:pt x="1841080" y="290829"/>
                </a:lnTo>
                <a:lnTo>
                  <a:pt x="1843290" y="285749"/>
                </a:lnTo>
                <a:lnTo>
                  <a:pt x="1843049" y="287019"/>
                </a:lnTo>
                <a:lnTo>
                  <a:pt x="1856298" y="287019"/>
                </a:lnTo>
                <a:lnTo>
                  <a:pt x="1854974" y="290829"/>
                </a:lnTo>
                <a:close/>
              </a:path>
              <a:path w="1859914" h="327659">
                <a:moveTo>
                  <a:pt x="26352" y="300989"/>
                </a:moveTo>
                <a:lnTo>
                  <a:pt x="9817" y="300989"/>
                </a:lnTo>
                <a:lnTo>
                  <a:pt x="7188" y="295909"/>
                </a:lnTo>
                <a:lnTo>
                  <a:pt x="6896" y="295909"/>
                </a:lnTo>
                <a:lnTo>
                  <a:pt x="4673" y="290829"/>
                </a:lnTo>
                <a:lnTo>
                  <a:pt x="18326" y="290829"/>
                </a:lnTo>
                <a:lnTo>
                  <a:pt x="18034" y="289559"/>
                </a:lnTo>
                <a:lnTo>
                  <a:pt x="20662" y="294639"/>
                </a:lnTo>
                <a:lnTo>
                  <a:pt x="21327" y="294639"/>
                </a:lnTo>
                <a:lnTo>
                  <a:pt x="23342" y="297179"/>
                </a:lnTo>
                <a:lnTo>
                  <a:pt x="22961" y="297179"/>
                </a:lnTo>
                <a:lnTo>
                  <a:pt x="26352" y="300989"/>
                </a:lnTo>
                <a:close/>
              </a:path>
              <a:path w="1859914" h="327659">
                <a:moveTo>
                  <a:pt x="1853076" y="294639"/>
                </a:moveTo>
                <a:lnTo>
                  <a:pt x="1838744" y="294639"/>
                </a:lnTo>
                <a:lnTo>
                  <a:pt x="1841373" y="289559"/>
                </a:lnTo>
                <a:lnTo>
                  <a:pt x="1841080" y="290829"/>
                </a:lnTo>
                <a:lnTo>
                  <a:pt x="1854733" y="290829"/>
                </a:lnTo>
                <a:lnTo>
                  <a:pt x="1853076" y="294639"/>
                </a:lnTo>
                <a:close/>
              </a:path>
              <a:path w="1859914" h="327659">
                <a:moveTo>
                  <a:pt x="21327" y="294639"/>
                </a:moveTo>
                <a:lnTo>
                  <a:pt x="20662" y="294639"/>
                </a:lnTo>
                <a:lnTo>
                  <a:pt x="20319" y="293369"/>
                </a:lnTo>
                <a:lnTo>
                  <a:pt x="21327" y="294639"/>
                </a:lnTo>
                <a:close/>
              </a:path>
              <a:path w="1859914" h="327659">
                <a:moveTo>
                  <a:pt x="1849602" y="300989"/>
                </a:moveTo>
                <a:lnTo>
                  <a:pt x="1833067" y="300989"/>
                </a:lnTo>
                <a:lnTo>
                  <a:pt x="1836445" y="297179"/>
                </a:lnTo>
                <a:lnTo>
                  <a:pt x="1836064" y="297179"/>
                </a:lnTo>
                <a:lnTo>
                  <a:pt x="1839087" y="293369"/>
                </a:lnTo>
                <a:lnTo>
                  <a:pt x="1838744" y="294639"/>
                </a:lnTo>
                <a:lnTo>
                  <a:pt x="1853076" y="294639"/>
                </a:lnTo>
                <a:lnTo>
                  <a:pt x="1852523" y="295909"/>
                </a:lnTo>
                <a:lnTo>
                  <a:pt x="1852231" y="295909"/>
                </a:lnTo>
                <a:lnTo>
                  <a:pt x="1849602" y="300989"/>
                </a:lnTo>
                <a:close/>
              </a:path>
              <a:path w="1859914" h="327659">
                <a:moveTo>
                  <a:pt x="49771" y="313689"/>
                </a:moveTo>
                <a:lnTo>
                  <a:pt x="21107" y="313689"/>
                </a:lnTo>
                <a:lnTo>
                  <a:pt x="17386" y="309879"/>
                </a:lnTo>
                <a:lnTo>
                  <a:pt x="16954" y="309879"/>
                </a:lnTo>
                <a:lnTo>
                  <a:pt x="13563" y="306069"/>
                </a:lnTo>
                <a:lnTo>
                  <a:pt x="13182" y="304799"/>
                </a:lnTo>
                <a:lnTo>
                  <a:pt x="10159" y="300989"/>
                </a:lnTo>
                <a:lnTo>
                  <a:pt x="25920" y="300989"/>
                </a:lnTo>
                <a:lnTo>
                  <a:pt x="29654" y="303529"/>
                </a:lnTo>
                <a:lnTo>
                  <a:pt x="29184" y="303529"/>
                </a:lnTo>
                <a:lnTo>
                  <a:pt x="33223" y="306069"/>
                </a:lnTo>
                <a:lnTo>
                  <a:pt x="32715" y="306069"/>
                </a:lnTo>
                <a:lnTo>
                  <a:pt x="37045" y="308609"/>
                </a:lnTo>
                <a:lnTo>
                  <a:pt x="36499" y="308609"/>
                </a:lnTo>
                <a:lnTo>
                  <a:pt x="41097" y="311149"/>
                </a:lnTo>
                <a:lnTo>
                  <a:pt x="40525" y="311149"/>
                </a:lnTo>
                <a:lnTo>
                  <a:pt x="45338" y="312419"/>
                </a:lnTo>
                <a:lnTo>
                  <a:pt x="44742" y="312419"/>
                </a:lnTo>
                <a:lnTo>
                  <a:pt x="49771" y="313689"/>
                </a:lnTo>
                <a:close/>
              </a:path>
              <a:path w="1859914" h="327659">
                <a:moveTo>
                  <a:pt x="1838299" y="313689"/>
                </a:moveTo>
                <a:lnTo>
                  <a:pt x="1809635" y="313689"/>
                </a:lnTo>
                <a:lnTo>
                  <a:pt x="1814664" y="312419"/>
                </a:lnTo>
                <a:lnTo>
                  <a:pt x="1814067" y="312419"/>
                </a:lnTo>
                <a:lnTo>
                  <a:pt x="1818893" y="311149"/>
                </a:lnTo>
                <a:lnTo>
                  <a:pt x="1818322" y="311149"/>
                </a:lnTo>
                <a:lnTo>
                  <a:pt x="1822907" y="308609"/>
                </a:lnTo>
                <a:lnTo>
                  <a:pt x="1822361" y="308609"/>
                </a:lnTo>
                <a:lnTo>
                  <a:pt x="1826691" y="306069"/>
                </a:lnTo>
                <a:lnTo>
                  <a:pt x="1826183" y="306069"/>
                </a:lnTo>
                <a:lnTo>
                  <a:pt x="1830235" y="303529"/>
                </a:lnTo>
                <a:lnTo>
                  <a:pt x="1829765" y="303529"/>
                </a:lnTo>
                <a:lnTo>
                  <a:pt x="1833486" y="300989"/>
                </a:lnTo>
                <a:lnTo>
                  <a:pt x="1849259" y="300989"/>
                </a:lnTo>
                <a:lnTo>
                  <a:pt x="1846237" y="304799"/>
                </a:lnTo>
                <a:lnTo>
                  <a:pt x="1845843" y="306069"/>
                </a:lnTo>
                <a:lnTo>
                  <a:pt x="1842465" y="309879"/>
                </a:lnTo>
                <a:lnTo>
                  <a:pt x="1842033" y="309879"/>
                </a:lnTo>
                <a:lnTo>
                  <a:pt x="1838299" y="313689"/>
                </a:lnTo>
                <a:close/>
              </a:path>
              <a:path w="1859914" h="327659">
                <a:moveTo>
                  <a:pt x="1828965" y="320039"/>
                </a:moveTo>
                <a:lnTo>
                  <a:pt x="30454" y="320039"/>
                </a:lnTo>
                <a:lnTo>
                  <a:pt x="26123" y="317499"/>
                </a:lnTo>
                <a:lnTo>
                  <a:pt x="25615" y="316229"/>
                </a:lnTo>
                <a:lnTo>
                  <a:pt x="21577" y="313689"/>
                </a:lnTo>
                <a:lnTo>
                  <a:pt x="56235" y="313689"/>
                </a:lnTo>
                <a:lnTo>
                  <a:pt x="58928" y="314959"/>
                </a:lnTo>
                <a:lnTo>
                  <a:pt x="1835810" y="314959"/>
                </a:lnTo>
                <a:lnTo>
                  <a:pt x="1833791" y="316229"/>
                </a:lnTo>
                <a:lnTo>
                  <a:pt x="1833283" y="317499"/>
                </a:lnTo>
                <a:lnTo>
                  <a:pt x="1828965" y="320039"/>
                </a:lnTo>
                <a:close/>
              </a:path>
              <a:path w="1859914" h="327659">
                <a:moveTo>
                  <a:pt x="1835810" y="314959"/>
                </a:moveTo>
                <a:lnTo>
                  <a:pt x="1800478" y="314959"/>
                </a:lnTo>
                <a:lnTo>
                  <a:pt x="1803184" y="313689"/>
                </a:lnTo>
                <a:lnTo>
                  <a:pt x="1837829" y="313689"/>
                </a:lnTo>
                <a:lnTo>
                  <a:pt x="1835810" y="314959"/>
                </a:lnTo>
                <a:close/>
              </a:path>
              <a:path w="1859914" h="327659">
                <a:moveTo>
                  <a:pt x="1823834" y="322579"/>
                </a:moveTo>
                <a:lnTo>
                  <a:pt x="35585" y="322579"/>
                </a:lnTo>
                <a:lnTo>
                  <a:pt x="30987" y="320039"/>
                </a:lnTo>
                <a:lnTo>
                  <a:pt x="1828418" y="320039"/>
                </a:lnTo>
                <a:lnTo>
                  <a:pt x="1823834" y="322579"/>
                </a:lnTo>
                <a:close/>
              </a:path>
              <a:path w="1859914" h="327659">
                <a:moveTo>
                  <a:pt x="1818436" y="323849"/>
                </a:moveTo>
                <a:lnTo>
                  <a:pt x="40982" y="323849"/>
                </a:lnTo>
                <a:lnTo>
                  <a:pt x="36156" y="322579"/>
                </a:lnTo>
                <a:lnTo>
                  <a:pt x="1823250" y="322579"/>
                </a:lnTo>
                <a:lnTo>
                  <a:pt x="1818436" y="323849"/>
                </a:lnTo>
                <a:close/>
              </a:path>
              <a:path w="1859914" h="327659">
                <a:moveTo>
                  <a:pt x="1812798" y="326389"/>
                </a:moveTo>
                <a:lnTo>
                  <a:pt x="46609" y="326389"/>
                </a:lnTo>
                <a:lnTo>
                  <a:pt x="41579" y="323849"/>
                </a:lnTo>
                <a:lnTo>
                  <a:pt x="1817827" y="323849"/>
                </a:lnTo>
                <a:lnTo>
                  <a:pt x="1812798" y="326389"/>
                </a:lnTo>
                <a:close/>
              </a:path>
              <a:path w="1859914" h="327659">
                <a:moveTo>
                  <a:pt x="1800796" y="327659"/>
                </a:moveTo>
                <a:lnTo>
                  <a:pt x="58610" y="327659"/>
                </a:lnTo>
                <a:lnTo>
                  <a:pt x="55905" y="326389"/>
                </a:lnTo>
                <a:lnTo>
                  <a:pt x="1803501" y="326389"/>
                </a:lnTo>
                <a:lnTo>
                  <a:pt x="1800796" y="32765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8">
            <a:extLst>
              <a:ext uri="{FF2B5EF4-FFF2-40B4-BE49-F238E27FC236}">
                <a16:creationId xmlns:a16="http://schemas.microsoft.com/office/drawing/2014/main" id="{4C3437DF-EC20-4FA3-8EB6-929169B3C7E7}"/>
              </a:ext>
            </a:extLst>
          </p:cNvPr>
          <p:cNvSpPr txBox="1"/>
          <p:nvPr/>
        </p:nvSpPr>
        <p:spPr>
          <a:xfrm>
            <a:off x="1067276" y="1770453"/>
            <a:ext cx="4001135" cy="1724660"/>
          </a:xfrm>
          <a:prstGeom prst="rect">
            <a:avLst/>
          </a:prstGeom>
        </p:spPr>
        <p:txBody>
          <a:bodyPr vert="horz" wrap="square" lIns="0" tIns="116205" rIns="0" bIns="0" rtlCol="0">
            <a:spAutoFit/>
          </a:bodyPr>
          <a:lstStyle/>
          <a:p>
            <a:pPr marL="33020">
              <a:lnSpc>
                <a:spcPct val="100000"/>
              </a:lnSpc>
              <a:spcBef>
                <a:spcPts val="915"/>
              </a:spcBef>
            </a:pPr>
            <a:r>
              <a:rPr sz="1600" b="1" spc="5" dirty="0">
                <a:solidFill>
                  <a:srgbClr val="C00000"/>
                </a:solidFill>
                <a:latin typeface="Microsoft JhengHei"/>
                <a:cs typeface="Microsoft JhengHei"/>
              </a:rPr>
              <a:t>人工智能：国家战略</a:t>
            </a:r>
            <a:r>
              <a:rPr sz="1600" b="1" spc="35" dirty="0">
                <a:solidFill>
                  <a:srgbClr val="C00000"/>
                </a:solidFill>
                <a:latin typeface="Microsoft JhengHei"/>
                <a:cs typeface="Microsoft JhengHei"/>
              </a:rPr>
              <a:t>(2017</a:t>
            </a:r>
            <a:r>
              <a:rPr sz="1600" b="1" spc="5" dirty="0">
                <a:solidFill>
                  <a:srgbClr val="C00000"/>
                </a:solidFill>
                <a:latin typeface="Microsoft JhengHei"/>
                <a:cs typeface="Microsoft JhengHei"/>
              </a:rPr>
              <a:t>年政府工作报告</a:t>
            </a:r>
            <a:r>
              <a:rPr sz="1600" b="1" dirty="0">
                <a:solidFill>
                  <a:srgbClr val="C00000"/>
                </a:solidFill>
                <a:latin typeface="Microsoft JhengHei"/>
                <a:cs typeface="Microsoft JhengHei"/>
              </a:rPr>
              <a:t>)</a:t>
            </a:r>
            <a:endParaRPr sz="1600">
              <a:latin typeface="Microsoft JhengHei"/>
              <a:cs typeface="Microsoft JhengHei"/>
            </a:endParaRPr>
          </a:p>
          <a:p>
            <a:pPr marL="241300" marR="5080" indent="-228600">
              <a:lnSpc>
                <a:spcPts val="1510"/>
              </a:lnSpc>
              <a:spcBef>
                <a:spcPts val="92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b="1" dirty="0">
                <a:latin typeface="Microsoft JhengHei"/>
                <a:cs typeface="Microsoft JhengHei"/>
              </a:rPr>
              <a:t>全面实施战略性新兴产业发展规划，加快人工智 </a:t>
            </a:r>
            <a:r>
              <a:rPr sz="1400" b="1" spc="5" dirty="0">
                <a:latin typeface="Microsoft JhengHei"/>
                <a:cs typeface="Microsoft JhengHei"/>
              </a:rPr>
              <a:t>能等技术的研发和转化，做大做强产业集群</a:t>
            </a:r>
            <a:endParaRPr sz="1400">
              <a:latin typeface="Microsoft JhengHei"/>
              <a:cs typeface="Microsoft JhengHei"/>
            </a:endParaRPr>
          </a:p>
          <a:p>
            <a:pPr marL="241300" marR="5080" indent="-228600">
              <a:lnSpc>
                <a:spcPts val="151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b="1" dirty="0">
                <a:latin typeface="Microsoft JhengHei"/>
                <a:cs typeface="Microsoft JhengHei"/>
              </a:rPr>
              <a:t>把发展智能制造作为主攻方向，推进国家智能制 </a:t>
            </a:r>
            <a:r>
              <a:rPr sz="1400" b="1" spc="5" dirty="0">
                <a:latin typeface="Microsoft JhengHei"/>
                <a:cs typeface="Microsoft JhengHei"/>
              </a:rPr>
              <a:t>造示范区、制造业创新中心建设</a:t>
            </a:r>
            <a:endParaRPr sz="1400">
              <a:latin typeface="Microsoft JhengHei"/>
              <a:cs typeface="Microsoft JhengHei"/>
            </a:endParaRPr>
          </a:p>
          <a:p>
            <a:pPr marL="34925">
              <a:lnSpc>
                <a:spcPct val="100000"/>
              </a:lnSpc>
              <a:spcBef>
                <a:spcPts val="755"/>
              </a:spcBef>
            </a:pPr>
            <a:r>
              <a:rPr sz="1600" b="1" spc="5" dirty="0">
                <a:solidFill>
                  <a:srgbClr val="C00000"/>
                </a:solidFill>
                <a:latin typeface="Microsoft JhengHei"/>
                <a:cs typeface="Microsoft JhengHei"/>
              </a:rPr>
              <a:t>什么是人工智能</a:t>
            </a:r>
            <a:r>
              <a:rPr sz="1600" b="1" spc="-5" dirty="0">
                <a:solidFill>
                  <a:srgbClr val="C00000"/>
                </a:solidFill>
                <a:latin typeface="Microsoft JhengHei"/>
                <a:cs typeface="Microsoft JhengHei"/>
              </a:rPr>
              <a:t>？</a:t>
            </a:r>
            <a:endParaRPr sz="1600">
              <a:latin typeface="Microsoft JhengHei"/>
              <a:cs typeface="Microsoft JhengHei"/>
            </a:endParaRPr>
          </a:p>
        </p:txBody>
      </p:sp>
      <p:sp>
        <p:nvSpPr>
          <p:cNvPr id="6" name="object 59">
            <a:extLst>
              <a:ext uri="{FF2B5EF4-FFF2-40B4-BE49-F238E27FC236}">
                <a16:creationId xmlns:a16="http://schemas.microsoft.com/office/drawing/2014/main" id="{A126C17D-4238-4A4C-87C3-1A98285D07F9}"/>
              </a:ext>
            </a:extLst>
          </p:cNvPr>
          <p:cNvSpPr txBox="1"/>
          <p:nvPr/>
        </p:nvSpPr>
        <p:spPr>
          <a:xfrm>
            <a:off x="1156227" y="3555393"/>
            <a:ext cx="4001770" cy="241173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1300" marR="5080" indent="-228600" algn="just">
              <a:lnSpc>
                <a:spcPts val="1510"/>
              </a:lnSpc>
              <a:spcBef>
                <a:spcPts val="295"/>
              </a:spcBef>
              <a:buFont typeface="Arial"/>
              <a:buChar char="•"/>
              <a:tabLst>
                <a:tab pos="241300" algn="l"/>
              </a:tabLst>
            </a:pPr>
            <a:r>
              <a:rPr sz="1400" b="1" spc="5" dirty="0">
                <a:latin typeface="Microsoft JhengHei"/>
                <a:cs typeface="Microsoft JhengHei"/>
              </a:rPr>
              <a:t>人工智能</a:t>
            </a:r>
            <a:r>
              <a:rPr sz="1400" b="1" spc="-25" dirty="0">
                <a:latin typeface="Microsoft JhengHei"/>
                <a:cs typeface="Microsoft JhengHei"/>
              </a:rPr>
              <a:t>（Artificial</a:t>
            </a:r>
            <a:r>
              <a:rPr sz="1400" b="1" spc="10" dirty="0">
                <a:latin typeface="Microsoft JhengHei"/>
                <a:cs typeface="Microsoft JhengHei"/>
              </a:rPr>
              <a:t> </a:t>
            </a:r>
            <a:r>
              <a:rPr sz="1400" b="1" spc="-20" dirty="0">
                <a:latin typeface="Microsoft JhengHei"/>
                <a:cs typeface="Microsoft JhengHei"/>
              </a:rPr>
              <a:t>Intelligence），</a:t>
            </a:r>
            <a:r>
              <a:rPr sz="1400" b="1" spc="5" dirty="0">
                <a:latin typeface="Microsoft JhengHei"/>
                <a:cs typeface="Microsoft JhengHei"/>
              </a:rPr>
              <a:t>英文缩写 为</a:t>
            </a:r>
            <a:r>
              <a:rPr sz="1400" b="1" spc="-25" dirty="0">
                <a:latin typeface="Microsoft JhengHei"/>
                <a:cs typeface="Microsoft JhengHei"/>
              </a:rPr>
              <a:t>A</a:t>
            </a:r>
            <a:r>
              <a:rPr sz="1400" b="1" spc="-10" dirty="0">
                <a:latin typeface="Microsoft JhengHei"/>
                <a:cs typeface="Microsoft JhengHei"/>
              </a:rPr>
              <a:t>I</a:t>
            </a:r>
            <a:r>
              <a:rPr sz="1400" b="1" dirty="0">
                <a:latin typeface="Microsoft JhengHei"/>
                <a:cs typeface="Microsoft JhengHei"/>
              </a:rPr>
              <a:t>。它是研究、开发用于模拟、延伸和扩展人 的智能的理论、方法、技术及应用系统的一门新 </a:t>
            </a:r>
            <a:r>
              <a:rPr sz="1400" b="1" spc="5" dirty="0">
                <a:latin typeface="Microsoft JhengHei"/>
                <a:cs typeface="Microsoft JhengHei"/>
              </a:rPr>
              <a:t>的技术科学。</a:t>
            </a:r>
            <a:endParaRPr sz="1400">
              <a:latin typeface="Microsoft JhengHei"/>
              <a:cs typeface="Microsoft JhengHei"/>
            </a:endParaRPr>
          </a:p>
          <a:p>
            <a:pPr marL="241300" marR="5715" indent="-228600" algn="just">
              <a:lnSpc>
                <a:spcPts val="1510"/>
              </a:lnSpc>
              <a:spcBef>
                <a:spcPts val="1000"/>
              </a:spcBef>
              <a:buFont typeface="Arial"/>
              <a:buChar char="•"/>
              <a:tabLst>
                <a:tab pos="241300" algn="l"/>
              </a:tabLst>
            </a:pPr>
            <a:r>
              <a:rPr sz="1400" b="1" dirty="0">
                <a:latin typeface="Microsoft JhengHei"/>
                <a:cs typeface="Microsoft JhengHei"/>
              </a:rPr>
              <a:t>它企图了解智能的实质，并生产出一种新的能以 人类智能相似的方式做出反应的智能机器，该领 域的研究包括机器人、语言识别、图像识别、自 </a:t>
            </a:r>
            <a:r>
              <a:rPr sz="1400" b="1" spc="5" dirty="0">
                <a:latin typeface="Microsoft JhengHei"/>
                <a:cs typeface="Microsoft JhengHei"/>
              </a:rPr>
              <a:t>然语言处理和专家系统等。</a:t>
            </a:r>
            <a:endParaRPr sz="1400">
              <a:latin typeface="Microsoft JhengHei"/>
              <a:cs typeface="Microsoft JhengHei"/>
            </a:endParaRPr>
          </a:p>
          <a:p>
            <a:pPr marL="241300" indent="-228600">
              <a:lnSpc>
                <a:spcPts val="1595"/>
              </a:lnSpc>
              <a:spcBef>
                <a:spcPts val="8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b="1" spc="5" dirty="0">
                <a:latin typeface="Microsoft JhengHei"/>
                <a:cs typeface="Microsoft JhengHei"/>
              </a:rPr>
              <a:t>人工智能是对人的意识、思维的信息过程的模拟</a:t>
            </a:r>
            <a:endParaRPr sz="1400">
              <a:latin typeface="Microsoft JhengHei"/>
              <a:cs typeface="Microsoft JhengHei"/>
            </a:endParaRPr>
          </a:p>
          <a:p>
            <a:pPr marL="241300" marR="5715">
              <a:lnSpc>
                <a:spcPts val="1510"/>
              </a:lnSpc>
              <a:spcBef>
                <a:spcPts val="105"/>
              </a:spcBef>
            </a:pPr>
            <a:r>
              <a:rPr sz="1400" b="1" dirty="0">
                <a:latin typeface="Microsoft JhengHei"/>
                <a:cs typeface="Microsoft JhengHei"/>
              </a:rPr>
              <a:t>。人工智能不是人的智能，但能像人那样思考、 </a:t>
            </a:r>
            <a:r>
              <a:rPr sz="1400" b="1" spc="5" dirty="0">
                <a:latin typeface="Microsoft JhengHei"/>
                <a:cs typeface="Microsoft JhengHei"/>
              </a:rPr>
              <a:t>也可能超过人的智能。</a:t>
            </a:r>
            <a:endParaRPr sz="1400">
              <a:latin typeface="Microsoft JhengHei"/>
              <a:cs typeface="Microsoft JhengHei"/>
            </a:endParaRPr>
          </a:p>
        </p:txBody>
      </p:sp>
      <p:sp>
        <p:nvSpPr>
          <p:cNvPr id="7" name="object 60">
            <a:extLst>
              <a:ext uri="{FF2B5EF4-FFF2-40B4-BE49-F238E27FC236}">
                <a16:creationId xmlns:a16="http://schemas.microsoft.com/office/drawing/2014/main" id="{1DAA4EFC-3935-43E9-8F54-93A774B70C07}"/>
              </a:ext>
            </a:extLst>
          </p:cNvPr>
          <p:cNvSpPr txBox="1"/>
          <p:nvPr/>
        </p:nvSpPr>
        <p:spPr>
          <a:xfrm>
            <a:off x="5425002" y="3941638"/>
            <a:ext cx="2062480" cy="2686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5" dirty="0">
                <a:solidFill>
                  <a:srgbClr val="C00000"/>
                </a:solidFill>
                <a:latin typeface="Microsoft JhengHei"/>
                <a:cs typeface="Microsoft JhengHei"/>
              </a:rPr>
              <a:t>人工智能有那些类型</a:t>
            </a:r>
            <a:r>
              <a:rPr sz="1600" b="1" spc="-5" dirty="0">
                <a:solidFill>
                  <a:srgbClr val="C00000"/>
                </a:solidFill>
                <a:latin typeface="Microsoft JhengHei"/>
                <a:cs typeface="Microsoft JhengHei"/>
              </a:rPr>
              <a:t>？</a:t>
            </a:r>
            <a:endParaRPr sz="1600">
              <a:latin typeface="Microsoft JhengHei"/>
              <a:cs typeface="Microsoft JhengHei"/>
            </a:endParaRPr>
          </a:p>
        </p:txBody>
      </p:sp>
      <p:sp>
        <p:nvSpPr>
          <p:cNvPr id="8" name="object 61">
            <a:extLst>
              <a:ext uri="{FF2B5EF4-FFF2-40B4-BE49-F238E27FC236}">
                <a16:creationId xmlns:a16="http://schemas.microsoft.com/office/drawing/2014/main" id="{FBFF1E25-D18C-494F-B973-03EF4879FCB8}"/>
              </a:ext>
            </a:extLst>
          </p:cNvPr>
          <p:cNvSpPr txBox="1"/>
          <p:nvPr/>
        </p:nvSpPr>
        <p:spPr>
          <a:xfrm>
            <a:off x="5394078" y="4304794"/>
            <a:ext cx="4001135" cy="1452880"/>
          </a:xfrm>
          <a:prstGeom prst="rect">
            <a:avLst/>
          </a:prstGeom>
        </p:spPr>
        <p:txBody>
          <a:bodyPr vert="horz" wrap="square" lIns="0" tIns="37465" rIns="0" bIns="0" rtlCol="0">
            <a:spAutoFit/>
          </a:bodyPr>
          <a:lstStyle/>
          <a:p>
            <a:pPr marL="241300" marR="5080" indent="-228600">
              <a:lnSpc>
                <a:spcPts val="1510"/>
              </a:lnSpc>
              <a:spcBef>
                <a:spcPts val="295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b="1" dirty="0">
                <a:solidFill>
                  <a:srgbClr val="0070C0"/>
                </a:solidFill>
                <a:latin typeface="Microsoft JhengHei"/>
                <a:cs typeface="Microsoft JhengHei"/>
              </a:rPr>
              <a:t>弱人工智能</a:t>
            </a:r>
            <a:r>
              <a:rPr sz="1400" b="1" dirty="0">
                <a:latin typeface="Microsoft JhengHei"/>
                <a:cs typeface="Microsoft JhengHei"/>
              </a:rPr>
              <a:t>，包含基础的、特定场景下角色型的 </a:t>
            </a:r>
            <a:r>
              <a:rPr sz="1400" b="1" spc="5" dirty="0">
                <a:latin typeface="Microsoft JhengHei"/>
                <a:cs typeface="Microsoft JhengHei"/>
              </a:rPr>
              <a:t>任务，如</a:t>
            </a:r>
            <a:r>
              <a:rPr sz="1400" b="1" spc="-15" dirty="0">
                <a:latin typeface="Microsoft JhengHei"/>
                <a:cs typeface="Microsoft JhengHei"/>
              </a:rPr>
              <a:t>Siri</a:t>
            </a:r>
            <a:r>
              <a:rPr sz="1400" b="1" spc="5" dirty="0">
                <a:latin typeface="Microsoft JhengHei"/>
                <a:cs typeface="Microsoft JhengHei"/>
              </a:rPr>
              <a:t>等聊天机器人和</a:t>
            </a:r>
            <a:r>
              <a:rPr sz="1400" b="1" spc="-15" dirty="0">
                <a:latin typeface="Microsoft JhengHei"/>
                <a:cs typeface="Microsoft JhengHei"/>
              </a:rPr>
              <a:t>AlphaGo</a:t>
            </a:r>
            <a:r>
              <a:rPr sz="1400" b="1" spc="5" dirty="0">
                <a:latin typeface="Microsoft JhengHei"/>
                <a:cs typeface="Microsoft JhengHei"/>
              </a:rPr>
              <a:t>等下棋机 器人；</a:t>
            </a:r>
            <a:endParaRPr sz="1400" dirty="0">
              <a:latin typeface="Microsoft JhengHei"/>
              <a:cs typeface="Microsoft JhengHei"/>
            </a:endParaRPr>
          </a:p>
          <a:p>
            <a:pPr marL="241300" marR="5080" indent="-228600">
              <a:lnSpc>
                <a:spcPts val="1510"/>
              </a:lnSpc>
              <a:spcBef>
                <a:spcPts val="100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b="1" dirty="0">
                <a:solidFill>
                  <a:srgbClr val="0070C0"/>
                </a:solidFill>
                <a:latin typeface="Microsoft JhengHei"/>
                <a:cs typeface="Microsoft JhengHei"/>
              </a:rPr>
              <a:t>通用人工智能</a:t>
            </a:r>
            <a:r>
              <a:rPr sz="1400" b="1" dirty="0">
                <a:latin typeface="Microsoft JhengHei"/>
                <a:cs typeface="Microsoft JhengHei"/>
              </a:rPr>
              <a:t>，包含人类水平的任务，涉及机器 </a:t>
            </a:r>
            <a:r>
              <a:rPr sz="1400" b="1" spc="5" dirty="0">
                <a:latin typeface="Microsoft JhengHei"/>
                <a:cs typeface="Microsoft JhengHei"/>
              </a:rPr>
              <a:t>的持续学习；</a:t>
            </a:r>
            <a:endParaRPr sz="1400" dirty="0">
              <a:latin typeface="Microsoft JhengHei"/>
              <a:cs typeface="Microsoft JhengHei"/>
            </a:endParaRPr>
          </a:p>
          <a:p>
            <a:pPr marL="241300" indent="-228600">
              <a:lnSpc>
                <a:spcPct val="100000"/>
              </a:lnSpc>
              <a:spcBef>
                <a:spcPts val="810"/>
              </a:spcBef>
              <a:buFont typeface="Arial"/>
              <a:buChar char="•"/>
              <a:tabLst>
                <a:tab pos="240665" algn="l"/>
                <a:tab pos="241300" algn="l"/>
              </a:tabLst>
            </a:pPr>
            <a:r>
              <a:rPr sz="1400" b="1" spc="5" dirty="0">
                <a:solidFill>
                  <a:srgbClr val="0070C0"/>
                </a:solidFill>
                <a:latin typeface="Microsoft JhengHei"/>
                <a:cs typeface="Microsoft JhengHei"/>
              </a:rPr>
              <a:t>强人工智能</a:t>
            </a:r>
            <a:r>
              <a:rPr sz="1400" b="1" spc="5" dirty="0">
                <a:latin typeface="Microsoft JhengHei"/>
                <a:cs typeface="Microsoft JhengHei"/>
              </a:rPr>
              <a:t>，指比人类更聪明的机器；</a:t>
            </a:r>
            <a:endParaRPr sz="1400" dirty="0">
              <a:latin typeface="Microsoft JhengHei"/>
              <a:cs typeface="Microsoft JhengHei"/>
            </a:endParaRPr>
          </a:p>
        </p:txBody>
      </p:sp>
      <p:grpSp>
        <p:nvGrpSpPr>
          <p:cNvPr id="9" name="object 53">
            <a:extLst>
              <a:ext uri="{FF2B5EF4-FFF2-40B4-BE49-F238E27FC236}">
                <a16:creationId xmlns:a16="http://schemas.microsoft.com/office/drawing/2014/main" id="{7D5B63C6-7A6A-46B8-A2BE-30F8B3A16ACE}"/>
              </a:ext>
            </a:extLst>
          </p:cNvPr>
          <p:cNvGrpSpPr/>
          <p:nvPr/>
        </p:nvGrpSpPr>
        <p:grpSpPr>
          <a:xfrm>
            <a:off x="5394078" y="1396273"/>
            <a:ext cx="4432300" cy="2498090"/>
            <a:chOff x="4712208" y="0"/>
            <a:chExt cx="4432300" cy="2498090"/>
          </a:xfrm>
        </p:grpSpPr>
        <p:sp>
          <p:nvSpPr>
            <p:cNvPr id="10" name="object 54">
              <a:extLst>
                <a:ext uri="{FF2B5EF4-FFF2-40B4-BE49-F238E27FC236}">
                  <a16:creationId xmlns:a16="http://schemas.microsoft.com/office/drawing/2014/main" id="{5BEB3AE9-1E83-4832-953A-58B3828B98A4}"/>
                </a:ext>
              </a:extLst>
            </p:cNvPr>
            <p:cNvSpPr/>
            <p:nvPr/>
          </p:nvSpPr>
          <p:spPr>
            <a:xfrm>
              <a:off x="8001000" y="123444"/>
              <a:ext cx="1040892" cy="947927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55">
              <a:extLst>
                <a:ext uri="{FF2B5EF4-FFF2-40B4-BE49-F238E27FC236}">
                  <a16:creationId xmlns:a16="http://schemas.microsoft.com/office/drawing/2014/main" id="{C39B2EC8-B7B0-4E45-80FF-D0AD4F03236E}"/>
                </a:ext>
              </a:extLst>
            </p:cNvPr>
            <p:cNvSpPr/>
            <p:nvPr/>
          </p:nvSpPr>
          <p:spPr>
            <a:xfrm>
              <a:off x="4712208" y="0"/>
              <a:ext cx="4431792" cy="249783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1094095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1A0A51-21CD-4ED9-8FDE-1BA7EBBFA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800" b="1" spc="5" dirty="0">
                <a:solidFill>
                  <a:srgbClr val="FF0000"/>
                </a:solidFill>
                <a:latin typeface="Microsoft JhengHei"/>
                <a:cs typeface="Microsoft JhengHei"/>
              </a:rPr>
              <a:t>机器学习是从人工智能中产生的一个重要学科分支，是实现智能化的关键</a:t>
            </a:r>
            <a:endParaRPr lang="zh-CN" alt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DCBAD37D-CD5E-4DED-AFED-3647278DFBD3}"/>
              </a:ext>
            </a:extLst>
          </p:cNvPr>
          <p:cNvSpPr/>
          <p:nvPr/>
        </p:nvSpPr>
        <p:spPr>
          <a:xfrm>
            <a:off x="1760639" y="1845734"/>
            <a:ext cx="8670722" cy="42600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429731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03FDCC-3376-4452-A581-F9477C7A81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graphicFrame>
        <p:nvGraphicFramePr>
          <p:cNvPr id="13" name="内容占位符 12">
            <a:extLst>
              <a:ext uri="{FF2B5EF4-FFF2-40B4-BE49-F238E27FC236}">
                <a16:creationId xmlns:a16="http://schemas.microsoft.com/office/drawing/2014/main" id="{BD2BCD3E-AE2A-4C41-B19B-12F38777381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7118193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187782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38236B-EBD7-43F3-A83C-09BEFD43E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人类学习</a:t>
            </a:r>
            <a:r>
              <a:rPr lang="en-US" altLang="zh-CN" dirty="0"/>
              <a:t>Vs</a:t>
            </a:r>
            <a:r>
              <a:rPr lang="zh-CN" altLang="en-US" dirty="0"/>
              <a:t>机器学习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F9B1D8-2D9A-4468-AF95-198EA60DBD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DE682FEA-37B1-4FBD-882F-3B487328F225}"/>
              </a:ext>
            </a:extLst>
          </p:cNvPr>
          <p:cNvSpPr/>
          <p:nvPr/>
        </p:nvSpPr>
        <p:spPr>
          <a:xfrm>
            <a:off x="1944810" y="2100818"/>
            <a:ext cx="8085597" cy="402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7017480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F58BC4-AA07-4EE4-AFB8-D94F78B1A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机器学习举例</a:t>
            </a: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E7BC842D-5432-41CF-A0DC-B8439016D8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4"/>
            <a:ext cx="9941151" cy="39667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6328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>
            <a:extLst>
              <a:ext uri="{FF2B5EF4-FFF2-40B4-BE49-F238E27FC236}">
                <a16:creationId xmlns:a16="http://schemas.microsoft.com/office/drawing/2014/main" id="{D1E9137E-0DEA-4445-8350-05C86D15A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自我介绍</a:t>
            </a:r>
          </a:p>
        </p:txBody>
      </p:sp>
      <p:graphicFrame>
        <p:nvGraphicFramePr>
          <p:cNvPr id="13" name="内容占位符 3">
            <a:extLst>
              <a:ext uri="{FF2B5EF4-FFF2-40B4-BE49-F238E27FC236}">
                <a16:creationId xmlns:a16="http://schemas.microsoft.com/office/drawing/2014/main" id="{5F41B121-E7E8-486D-AD69-C1E2AA90D0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66903674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535449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3F8A39-4C1B-4969-A230-1E67A9B4A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机器学习绪论</a:t>
            </a:r>
            <a:endParaRPr lang="zh-CN" altLang="en-US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7F3B0D94-EC82-4722-95BD-2A417E5CF5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12572007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46237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CBCF0-10F2-4C5E-B4B3-61BC02BA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人工智能发展史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470E5B-B0E8-4043-A99E-082DECF807AC}"/>
              </a:ext>
            </a:extLst>
          </p:cNvPr>
          <p:cNvGrpSpPr/>
          <p:nvPr/>
        </p:nvGrpSpPr>
        <p:grpSpPr>
          <a:xfrm>
            <a:off x="1097280" y="2113958"/>
            <a:ext cx="9856859" cy="4023360"/>
            <a:chOff x="52184" y="879348"/>
            <a:chExt cx="8442591" cy="3486911"/>
          </a:xfrm>
        </p:grpSpPr>
        <p:grpSp>
          <p:nvGrpSpPr>
            <p:cNvPr id="5" name="object 53">
              <a:extLst>
                <a:ext uri="{FF2B5EF4-FFF2-40B4-BE49-F238E27FC236}">
                  <a16:creationId xmlns:a16="http://schemas.microsoft.com/office/drawing/2014/main" id="{36381485-BC05-43F5-A6EB-B20959FB5751}"/>
                </a:ext>
              </a:extLst>
            </p:cNvPr>
            <p:cNvGrpSpPr/>
            <p:nvPr/>
          </p:nvGrpSpPr>
          <p:grpSpPr>
            <a:xfrm>
              <a:off x="542544" y="879348"/>
              <a:ext cx="7952231" cy="3486911"/>
              <a:chOff x="542544" y="879348"/>
              <a:chExt cx="7952231" cy="3486911"/>
            </a:xfrm>
          </p:grpSpPr>
          <p:sp>
            <p:nvSpPr>
              <p:cNvPr id="30" name="object 55">
                <a:extLst>
                  <a:ext uri="{FF2B5EF4-FFF2-40B4-BE49-F238E27FC236}">
                    <a16:creationId xmlns:a16="http://schemas.microsoft.com/office/drawing/2014/main" id="{9F1AEFF7-FAF8-4465-852D-1977BCE19665}"/>
                  </a:ext>
                </a:extLst>
              </p:cNvPr>
              <p:cNvSpPr/>
              <p:nvPr/>
            </p:nvSpPr>
            <p:spPr>
              <a:xfrm>
                <a:off x="7315746" y="899160"/>
                <a:ext cx="971029" cy="144752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56">
                <a:extLst>
                  <a:ext uri="{FF2B5EF4-FFF2-40B4-BE49-F238E27FC236}">
                    <a16:creationId xmlns:a16="http://schemas.microsoft.com/office/drawing/2014/main" id="{BA417C41-90FE-4A05-B66E-282906F5FFBD}"/>
                  </a:ext>
                </a:extLst>
              </p:cNvPr>
              <p:cNvSpPr/>
              <p:nvPr/>
            </p:nvSpPr>
            <p:spPr>
              <a:xfrm>
                <a:off x="7336703" y="2470984"/>
                <a:ext cx="1158072" cy="1846507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57">
                <a:extLst>
                  <a:ext uri="{FF2B5EF4-FFF2-40B4-BE49-F238E27FC236}">
                    <a16:creationId xmlns:a16="http://schemas.microsoft.com/office/drawing/2014/main" id="{AE324817-343C-4DE7-82D8-35F2D64E3455}"/>
                  </a:ext>
                </a:extLst>
              </p:cNvPr>
              <p:cNvSpPr/>
              <p:nvPr/>
            </p:nvSpPr>
            <p:spPr>
              <a:xfrm>
                <a:off x="8177758" y="2460383"/>
                <a:ext cx="8128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81279" h="54610">
                    <a:moveTo>
                      <a:pt x="88" y="54279"/>
                    </a:moveTo>
                    <a:lnTo>
                      <a:pt x="0" y="27139"/>
                    </a:lnTo>
                    <a:lnTo>
                      <a:pt x="13639" y="27101"/>
                    </a:lnTo>
                    <a:lnTo>
                      <a:pt x="13550" y="0"/>
                    </a:lnTo>
                    <a:lnTo>
                      <a:pt x="54254" y="0"/>
                    </a:lnTo>
                    <a:lnTo>
                      <a:pt x="81191" y="13373"/>
                    </a:lnTo>
                    <a:lnTo>
                      <a:pt x="88" y="54279"/>
                    </a:lnTo>
                    <a:close/>
                  </a:path>
                </a:pathLst>
              </a:custGeom>
              <a:solidFill>
                <a:srgbClr val="006E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58">
                <a:extLst>
                  <a:ext uri="{FF2B5EF4-FFF2-40B4-BE49-F238E27FC236}">
                    <a16:creationId xmlns:a16="http://schemas.microsoft.com/office/drawing/2014/main" id="{5B6B5E0D-2597-4D3D-8B16-5DCA3DADA6AD}"/>
                  </a:ext>
                </a:extLst>
              </p:cNvPr>
              <p:cNvSpPr/>
              <p:nvPr/>
            </p:nvSpPr>
            <p:spPr>
              <a:xfrm>
                <a:off x="5747042" y="883867"/>
                <a:ext cx="970749" cy="157739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59">
                <a:extLst>
                  <a:ext uri="{FF2B5EF4-FFF2-40B4-BE49-F238E27FC236}">
                    <a16:creationId xmlns:a16="http://schemas.microsoft.com/office/drawing/2014/main" id="{7756D11D-C084-4C10-9923-0E4902D39FC3}"/>
                  </a:ext>
                </a:extLst>
              </p:cNvPr>
              <p:cNvSpPr/>
              <p:nvPr/>
            </p:nvSpPr>
            <p:spPr>
              <a:xfrm>
                <a:off x="5007927" y="2484601"/>
                <a:ext cx="970724" cy="183539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60">
                <a:extLst>
                  <a:ext uri="{FF2B5EF4-FFF2-40B4-BE49-F238E27FC236}">
                    <a16:creationId xmlns:a16="http://schemas.microsoft.com/office/drawing/2014/main" id="{43E5854B-B47A-4925-90E4-E7FB747F288A}"/>
                  </a:ext>
                </a:extLst>
              </p:cNvPr>
              <p:cNvSpPr/>
              <p:nvPr/>
            </p:nvSpPr>
            <p:spPr>
              <a:xfrm>
                <a:off x="3997452" y="908399"/>
                <a:ext cx="970381" cy="15757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61">
                <a:extLst>
                  <a:ext uri="{FF2B5EF4-FFF2-40B4-BE49-F238E27FC236}">
                    <a16:creationId xmlns:a16="http://schemas.microsoft.com/office/drawing/2014/main" id="{57559B59-9FDB-4588-975A-E38E6E70D9B9}"/>
                  </a:ext>
                </a:extLst>
              </p:cNvPr>
              <p:cNvSpPr/>
              <p:nvPr/>
            </p:nvSpPr>
            <p:spPr>
              <a:xfrm>
                <a:off x="3112008" y="2467787"/>
                <a:ext cx="970788" cy="1848954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62">
                <a:extLst>
                  <a:ext uri="{FF2B5EF4-FFF2-40B4-BE49-F238E27FC236}">
                    <a16:creationId xmlns:a16="http://schemas.microsoft.com/office/drawing/2014/main" id="{A599E778-C32D-45FF-B43D-9C4A32FFD928}"/>
                  </a:ext>
                </a:extLst>
              </p:cNvPr>
              <p:cNvSpPr/>
              <p:nvPr/>
            </p:nvSpPr>
            <p:spPr>
              <a:xfrm>
                <a:off x="2281427" y="879348"/>
                <a:ext cx="970788" cy="160714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63">
                <a:extLst>
                  <a:ext uri="{FF2B5EF4-FFF2-40B4-BE49-F238E27FC236}">
                    <a16:creationId xmlns:a16="http://schemas.microsoft.com/office/drawing/2014/main" id="{BCC7683B-48CA-49D5-9DFB-C8E18B948B00}"/>
                  </a:ext>
                </a:extLst>
              </p:cNvPr>
              <p:cNvSpPr/>
              <p:nvPr/>
            </p:nvSpPr>
            <p:spPr>
              <a:xfrm>
                <a:off x="542544" y="2487395"/>
                <a:ext cx="970356" cy="1878864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64">
                <a:extLst>
                  <a:ext uri="{FF2B5EF4-FFF2-40B4-BE49-F238E27FC236}">
                    <a16:creationId xmlns:a16="http://schemas.microsoft.com/office/drawing/2014/main" id="{F2F5BC8E-0130-47E2-904E-8819B4D7672B}"/>
                  </a:ext>
                </a:extLst>
              </p:cNvPr>
              <p:cNvSpPr/>
              <p:nvPr/>
            </p:nvSpPr>
            <p:spPr>
              <a:xfrm>
                <a:off x="761288" y="2433383"/>
                <a:ext cx="7470775" cy="76835"/>
              </a:xfrm>
              <a:custGeom>
                <a:avLst/>
                <a:gdLst/>
                <a:ahLst/>
                <a:cxnLst/>
                <a:rect l="l" t="t" r="r" b="b"/>
                <a:pathLst>
                  <a:path w="7470775" h="76835">
                    <a:moveTo>
                      <a:pt x="7470724" y="27000"/>
                    </a:moveTo>
                    <a:lnTo>
                      <a:pt x="7416292" y="0"/>
                    </a:lnTo>
                    <a:lnTo>
                      <a:pt x="7416381" y="27051"/>
                    </a:lnTo>
                    <a:lnTo>
                      <a:pt x="0" y="49136"/>
                    </a:lnTo>
                    <a:lnTo>
                      <a:pt x="76" y="76225"/>
                    </a:lnTo>
                    <a:lnTo>
                      <a:pt x="7416470" y="54140"/>
                    </a:lnTo>
                    <a:lnTo>
                      <a:pt x="7430109" y="54102"/>
                    </a:lnTo>
                    <a:lnTo>
                      <a:pt x="7430021" y="27038"/>
                    </a:lnTo>
                    <a:lnTo>
                      <a:pt x="7470724" y="27000"/>
                    </a:lnTo>
                    <a:close/>
                  </a:path>
                </a:pathLst>
              </a:custGeom>
              <a:solidFill>
                <a:srgbClr val="006E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65">
                <a:extLst>
                  <a:ext uri="{FF2B5EF4-FFF2-40B4-BE49-F238E27FC236}">
                    <a16:creationId xmlns:a16="http://schemas.microsoft.com/office/drawing/2014/main" id="{1D6AD67C-C431-49DF-9A4D-05CE5C4D72AE}"/>
                  </a:ext>
                </a:extLst>
              </p:cNvPr>
              <p:cNvSpPr/>
              <p:nvPr/>
            </p:nvSpPr>
            <p:spPr>
              <a:xfrm>
                <a:off x="951522" y="888883"/>
                <a:ext cx="971029" cy="1459600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3200" dirty="0"/>
              </a:p>
            </p:txBody>
          </p:sp>
          <p:sp>
            <p:nvSpPr>
              <p:cNvPr id="41" name="object 66">
                <a:extLst>
                  <a:ext uri="{FF2B5EF4-FFF2-40B4-BE49-F238E27FC236}">
                    <a16:creationId xmlns:a16="http://schemas.microsoft.com/office/drawing/2014/main" id="{AFF6B162-F214-42B2-96C9-6E7CBC266DD2}"/>
                  </a:ext>
                </a:extLst>
              </p:cNvPr>
              <p:cNvSpPr/>
              <p:nvPr/>
            </p:nvSpPr>
            <p:spPr>
              <a:xfrm>
                <a:off x="1575663" y="2319273"/>
                <a:ext cx="474839" cy="34690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F863A4FF-4E3E-489F-AD07-EAE82870C0F5}"/>
                </a:ext>
              </a:extLst>
            </p:cNvPr>
            <p:cNvSpPr txBox="1"/>
            <p:nvPr/>
          </p:nvSpPr>
          <p:spPr>
            <a:xfrm>
              <a:off x="1661350" y="2405900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195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7" name="object 69">
              <a:extLst>
                <a:ext uri="{FF2B5EF4-FFF2-40B4-BE49-F238E27FC236}">
                  <a16:creationId xmlns:a16="http://schemas.microsoft.com/office/drawing/2014/main" id="{7E422C1B-E5B6-426C-8374-323A00FFE482}"/>
                </a:ext>
              </a:extLst>
            </p:cNvPr>
            <p:cNvSpPr/>
            <p:nvPr/>
          </p:nvSpPr>
          <p:spPr>
            <a:xfrm>
              <a:off x="2843634" y="2332278"/>
              <a:ext cx="419567" cy="3013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0">
              <a:extLst>
                <a:ext uri="{FF2B5EF4-FFF2-40B4-BE49-F238E27FC236}">
                  <a16:creationId xmlns:a16="http://schemas.microsoft.com/office/drawing/2014/main" id="{A942B3A0-4167-493F-9163-E105F108379B}"/>
                </a:ext>
              </a:extLst>
            </p:cNvPr>
            <p:cNvSpPr txBox="1"/>
            <p:nvPr/>
          </p:nvSpPr>
          <p:spPr>
            <a:xfrm>
              <a:off x="2906915" y="2383142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197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4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9" name="object 71">
              <a:extLst>
                <a:ext uri="{FF2B5EF4-FFF2-40B4-BE49-F238E27FC236}">
                  <a16:creationId xmlns:a16="http://schemas.microsoft.com/office/drawing/2014/main" id="{6FC54766-5423-42A9-B16A-0F932075B59B}"/>
                </a:ext>
              </a:extLst>
            </p:cNvPr>
            <p:cNvSpPr/>
            <p:nvPr/>
          </p:nvSpPr>
          <p:spPr>
            <a:xfrm>
              <a:off x="3792982" y="2342032"/>
              <a:ext cx="433705" cy="280035"/>
            </a:xfrm>
            <a:custGeom>
              <a:avLst/>
              <a:gdLst/>
              <a:ahLst/>
              <a:cxnLst/>
              <a:rect l="l" t="t" r="r" b="b"/>
              <a:pathLst>
                <a:path w="433704" h="280035">
                  <a:moveTo>
                    <a:pt x="433654" y="139852"/>
                  </a:moveTo>
                  <a:lnTo>
                    <a:pt x="433425" y="136855"/>
                  </a:lnTo>
                  <a:lnTo>
                    <a:pt x="432701" y="133883"/>
                  </a:lnTo>
                  <a:lnTo>
                    <a:pt x="423316" y="105460"/>
                  </a:lnTo>
                  <a:lnTo>
                    <a:pt x="421106" y="98793"/>
                  </a:lnTo>
                  <a:lnTo>
                    <a:pt x="417410" y="87591"/>
                  </a:lnTo>
                  <a:lnTo>
                    <a:pt x="417169" y="86842"/>
                  </a:lnTo>
                  <a:lnTo>
                    <a:pt x="416382" y="84937"/>
                  </a:lnTo>
                  <a:lnTo>
                    <a:pt x="416191" y="84442"/>
                  </a:lnTo>
                  <a:lnTo>
                    <a:pt x="414896" y="82207"/>
                  </a:lnTo>
                  <a:lnTo>
                    <a:pt x="413321" y="80162"/>
                  </a:lnTo>
                  <a:lnTo>
                    <a:pt x="405536" y="71412"/>
                  </a:lnTo>
                  <a:lnTo>
                    <a:pt x="404025" y="69710"/>
                  </a:lnTo>
                  <a:lnTo>
                    <a:pt x="395084" y="59639"/>
                  </a:lnTo>
                  <a:lnTo>
                    <a:pt x="393700" y="58229"/>
                  </a:lnTo>
                  <a:lnTo>
                    <a:pt x="393090" y="57734"/>
                  </a:lnTo>
                  <a:lnTo>
                    <a:pt x="392188" y="56984"/>
                  </a:lnTo>
                  <a:lnTo>
                    <a:pt x="391731" y="56654"/>
                  </a:lnTo>
                  <a:lnTo>
                    <a:pt x="378993" y="47218"/>
                  </a:lnTo>
                  <a:lnTo>
                    <a:pt x="378142" y="46583"/>
                  </a:lnTo>
                  <a:lnTo>
                    <a:pt x="369900" y="40474"/>
                  </a:lnTo>
                  <a:lnTo>
                    <a:pt x="369506" y="40182"/>
                  </a:lnTo>
                  <a:lnTo>
                    <a:pt x="368033" y="39090"/>
                  </a:lnTo>
                  <a:lnTo>
                    <a:pt x="366293" y="38023"/>
                  </a:lnTo>
                  <a:lnTo>
                    <a:pt x="365277" y="37388"/>
                  </a:lnTo>
                  <a:lnTo>
                    <a:pt x="299834" y="10426"/>
                  </a:lnTo>
                  <a:lnTo>
                    <a:pt x="260248" y="2743"/>
                  </a:lnTo>
                  <a:lnTo>
                    <a:pt x="217995" y="0"/>
                  </a:lnTo>
                  <a:lnTo>
                    <a:pt x="215658" y="0"/>
                  </a:lnTo>
                  <a:lnTo>
                    <a:pt x="175793" y="2451"/>
                  </a:lnTo>
                  <a:lnTo>
                    <a:pt x="136283" y="9791"/>
                  </a:lnTo>
                  <a:lnTo>
                    <a:pt x="97650" y="22631"/>
                  </a:lnTo>
                  <a:lnTo>
                    <a:pt x="41478" y="56984"/>
                  </a:lnTo>
                  <a:lnTo>
                    <a:pt x="16497" y="86842"/>
                  </a:lnTo>
                  <a:lnTo>
                    <a:pt x="965" y="133883"/>
                  </a:lnTo>
                  <a:lnTo>
                    <a:pt x="0" y="139852"/>
                  </a:lnTo>
                  <a:lnTo>
                    <a:pt x="241" y="142875"/>
                  </a:lnTo>
                  <a:lnTo>
                    <a:pt x="16497" y="192862"/>
                  </a:lnTo>
                  <a:lnTo>
                    <a:pt x="41478" y="222732"/>
                  </a:lnTo>
                  <a:lnTo>
                    <a:pt x="97650" y="257073"/>
                  </a:lnTo>
                  <a:lnTo>
                    <a:pt x="133832" y="269278"/>
                  </a:lnTo>
                  <a:lnTo>
                    <a:pt x="173405" y="276961"/>
                  </a:lnTo>
                  <a:lnTo>
                    <a:pt x="215658" y="279704"/>
                  </a:lnTo>
                  <a:lnTo>
                    <a:pt x="217995" y="279704"/>
                  </a:lnTo>
                  <a:lnTo>
                    <a:pt x="257873" y="277253"/>
                  </a:lnTo>
                  <a:lnTo>
                    <a:pt x="297383" y="269913"/>
                  </a:lnTo>
                  <a:lnTo>
                    <a:pt x="336003" y="257073"/>
                  </a:lnTo>
                  <a:lnTo>
                    <a:pt x="366293" y="241681"/>
                  </a:lnTo>
                  <a:lnTo>
                    <a:pt x="368033" y="240614"/>
                  </a:lnTo>
                  <a:lnTo>
                    <a:pt x="369506" y="239522"/>
                  </a:lnTo>
                  <a:lnTo>
                    <a:pt x="369900" y="239229"/>
                  </a:lnTo>
                  <a:lnTo>
                    <a:pt x="378155" y="233121"/>
                  </a:lnTo>
                  <a:lnTo>
                    <a:pt x="379006" y="232486"/>
                  </a:lnTo>
                  <a:lnTo>
                    <a:pt x="391756" y="223050"/>
                  </a:lnTo>
                  <a:lnTo>
                    <a:pt x="392188" y="222732"/>
                  </a:lnTo>
                  <a:lnTo>
                    <a:pt x="393026" y="221983"/>
                  </a:lnTo>
                  <a:lnTo>
                    <a:pt x="394550" y="220649"/>
                  </a:lnTo>
                  <a:lnTo>
                    <a:pt x="396532" y="218224"/>
                  </a:lnTo>
                  <a:lnTo>
                    <a:pt x="402196" y="209994"/>
                  </a:lnTo>
                  <a:lnTo>
                    <a:pt x="403364" y="208292"/>
                  </a:lnTo>
                  <a:lnTo>
                    <a:pt x="411403" y="196621"/>
                  </a:lnTo>
                  <a:lnTo>
                    <a:pt x="414502" y="192112"/>
                  </a:lnTo>
                  <a:lnTo>
                    <a:pt x="426288" y="175006"/>
                  </a:lnTo>
                  <a:lnTo>
                    <a:pt x="427697" y="172605"/>
                  </a:lnTo>
                  <a:lnTo>
                    <a:pt x="428739" y="170014"/>
                  </a:lnTo>
                  <a:lnTo>
                    <a:pt x="429387" y="167309"/>
                  </a:lnTo>
                  <a:lnTo>
                    <a:pt x="430403" y="161112"/>
                  </a:lnTo>
                  <a:lnTo>
                    <a:pt x="431673" y="153403"/>
                  </a:lnTo>
                  <a:lnTo>
                    <a:pt x="432930" y="145821"/>
                  </a:lnTo>
                  <a:lnTo>
                    <a:pt x="433412" y="142951"/>
                  </a:lnTo>
                  <a:lnTo>
                    <a:pt x="433654" y="139852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2">
              <a:extLst>
                <a:ext uri="{FF2B5EF4-FFF2-40B4-BE49-F238E27FC236}">
                  <a16:creationId xmlns:a16="http://schemas.microsoft.com/office/drawing/2014/main" id="{1F34F3C6-713F-4179-A941-0A40D9226E77}"/>
                </a:ext>
              </a:extLst>
            </p:cNvPr>
            <p:cNvSpPr txBox="1"/>
            <p:nvPr/>
          </p:nvSpPr>
          <p:spPr>
            <a:xfrm>
              <a:off x="3853014" y="2387117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198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0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1" name="object 73">
              <a:extLst>
                <a:ext uri="{FF2B5EF4-FFF2-40B4-BE49-F238E27FC236}">
                  <a16:creationId xmlns:a16="http://schemas.microsoft.com/office/drawing/2014/main" id="{D078DB1F-1D22-4948-9C38-F79B664CE49D}"/>
                </a:ext>
              </a:extLst>
            </p:cNvPr>
            <p:cNvSpPr/>
            <p:nvPr/>
          </p:nvSpPr>
          <p:spPr>
            <a:xfrm>
              <a:off x="4741255" y="2326855"/>
              <a:ext cx="436901" cy="3013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4">
              <a:extLst>
                <a:ext uri="{FF2B5EF4-FFF2-40B4-BE49-F238E27FC236}">
                  <a16:creationId xmlns:a16="http://schemas.microsoft.com/office/drawing/2014/main" id="{1A888CFC-F081-45EC-9F32-C1220E75734C}"/>
                </a:ext>
              </a:extLst>
            </p:cNvPr>
            <p:cNvSpPr txBox="1"/>
            <p:nvPr/>
          </p:nvSpPr>
          <p:spPr>
            <a:xfrm>
              <a:off x="4815192" y="2380614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198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7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3" name="object 75">
              <a:extLst>
                <a:ext uri="{FF2B5EF4-FFF2-40B4-BE49-F238E27FC236}">
                  <a16:creationId xmlns:a16="http://schemas.microsoft.com/office/drawing/2014/main" id="{D5CA642C-E904-43D5-9997-DE0564FC1397}"/>
                </a:ext>
              </a:extLst>
            </p:cNvPr>
            <p:cNvSpPr/>
            <p:nvPr/>
          </p:nvSpPr>
          <p:spPr>
            <a:xfrm>
              <a:off x="5649419" y="2317102"/>
              <a:ext cx="443417" cy="30138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6">
              <a:extLst>
                <a:ext uri="{FF2B5EF4-FFF2-40B4-BE49-F238E27FC236}">
                  <a16:creationId xmlns:a16="http://schemas.microsoft.com/office/drawing/2014/main" id="{D0B3B2D3-9A1F-44FE-BA2E-791684487ABA}"/>
                </a:ext>
              </a:extLst>
            </p:cNvPr>
            <p:cNvSpPr txBox="1"/>
            <p:nvPr/>
          </p:nvSpPr>
          <p:spPr>
            <a:xfrm>
              <a:off x="5715774" y="2370404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199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3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5" name="object 77">
              <a:extLst>
                <a:ext uri="{FF2B5EF4-FFF2-40B4-BE49-F238E27FC236}">
                  <a16:creationId xmlns:a16="http://schemas.microsoft.com/office/drawing/2014/main" id="{159A34D0-7B4A-48E6-84A4-97F0DFFB3592}"/>
                </a:ext>
              </a:extLst>
            </p:cNvPr>
            <p:cNvSpPr/>
            <p:nvPr/>
          </p:nvSpPr>
          <p:spPr>
            <a:xfrm>
              <a:off x="6623701" y="2320353"/>
              <a:ext cx="471584" cy="3013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8">
              <a:extLst>
                <a:ext uri="{FF2B5EF4-FFF2-40B4-BE49-F238E27FC236}">
                  <a16:creationId xmlns:a16="http://schemas.microsoft.com/office/drawing/2014/main" id="{451CF7E3-E471-467B-AC80-628816EE8DC1}"/>
                </a:ext>
              </a:extLst>
            </p:cNvPr>
            <p:cNvSpPr txBox="1"/>
            <p:nvPr/>
          </p:nvSpPr>
          <p:spPr>
            <a:xfrm>
              <a:off x="6704139" y="2373845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200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7" name="object 79">
              <a:extLst>
                <a:ext uri="{FF2B5EF4-FFF2-40B4-BE49-F238E27FC236}">
                  <a16:creationId xmlns:a16="http://schemas.microsoft.com/office/drawing/2014/main" id="{F9C9BBCA-230B-4621-9BA1-CA71FC44B172}"/>
                </a:ext>
              </a:extLst>
            </p:cNvPr>
            <p:cNvSpPr txBox="1"/>
            <p:nvPr/>
          </p:nvSpPr>
          <p:spPr>
            <a:xfrm>
              <a:off x="995933" y="1052334"/>
              <a:ext cx="917575" cy="92191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0485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的诞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 marR="5080">
                <a:lnSpc>
                  <a:spcPct val="100000"/>
                </a:lnSpc>
                <a:spcBef>
                  <a:spcPts val="990"/>
                </a:spcBef>
              </a:pPr>
              <a:r>
                <a:rPr sz="1200" b="1" spc="30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1956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达特矛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斯 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会议，“人工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智 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能”正式诞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18" name="object 80">
              <a:extLst>
                <a:ext uri="{FF2B5EF4-FFF2-40B4-BE49-F238E27FC236}">
                  <a16:creationId xmlns:a16="http://schemas.microsoft.com/office/drawing/2014/main" id="{FDFEFF76-9A39-4DED-86F7-D8342D98E311}"/>
                </a:ext>
              </a:extLst>
            </p:cNvPr>
            <p:cNvSpPr txBox="1"/>
            <p:nvPr/>
          </p:nvSpPr>
          <p:spPr>
            <a:xfrm>
              <a:off x="594029" y="2979140"/>
              <a:ext cx="874394" cy="126851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R="1270"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孕育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065" marR="5080" indent="-635" algn="ctr">
                <a:lnSpc>
                  <a:spcPct val="135800"/>
                </a:lnSpc>
                <a:spcBef>
                  <a:spcPts val="32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电子计算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器翻译与</a:t>
              </a:r>
              <a:r>
                <a:rPr sz="1200" b="1" spc="1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NLP 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图灵测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试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算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棋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早期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神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经网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络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19" name="object 81">
              <a:extLst>
                <a:ext uri="{FF2B5EF4-FFF2-40B4-BE49-F238E27FC236}">
                  <a16:creationId xmlns:a16="http://schemas.microsoft.com/office/drawing/2014/main" id="{DAA4CFE5-8B0B-4624-A63B-2BD605EEEA75}"/>
                </a:ext>
              </a:extLst>
            </p:cNvPr>
            <p:cNvSpPr txBox="1"/>
            <p:nvPr/>
          </p:nvSpPr>
          <p:spPr>
            <a:xfrm>
              <a:off x="2409303" y="1082586"/>
              <a:ext cx="808939" cy="67735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搜索式推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理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74930" marR="5080" indent="-62865">
                <a:lnSpc>
                  <a:spcPct val="170300"/>
                </a:lnSpc>
                <a:spcBef>
                  <a:spcPts val="1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聊天机器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人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乐观思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潮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0" name="object 82">
              <a:extLst>
                <a:ext uri="{FF2B5EF4-FFF2-40B4-BE49-F238E27FC236}">
                  <a16:creationId xmlns:a16="http://schemas.microsoft.com/office/drawing/2014/main" id="{34393914-4F09-4706-B940-EC0D1FA6D05B}"/>
                </a:ext>
              </a:extLst>
            </p:cNvPr>
            <p:cNvSpPr txBox="1"/>
            <p:nvPr/>
          </p:nvSpPr>
          <p:spPr>
            <a:xfrm>
              <a:off x="3136303" y="3067291"/>
              <a:ext cx="916305" cy="81077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3429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所有的</a:t>
              </a: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序 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都只是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“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玩具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”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运算能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力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计算复杂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性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常识与推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理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1" name="object 83">
              <a:extLst>
                <a:ext uri="{FF2B5EF4-FFF2-40B4-BE49-F238E27FC236}">
                  <a16:creationId xmlns:a16="http://schemas.microsoft.com/office/drawing/2014/main" id="{54692B32-C382-486E-B019-F6CB4C30DB2B}"/>
                </a:ext>
              </a:extLst>
            </p:cNvPr>
            <p:cNvSpPr txBox="1"/>
            <p:nvPr/>
          </p:nvSpPr>
          <p:spPr>
            <a:xfrm>
              <a:off x="4053141" y="953617"/>
              <a:ext cx="789940" cy="88635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专家系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39065" marR="133350" algn="ctr">
                <a:lnSpc>
                  <a:spcPts val="2050"/>
                </a:lnSpc>
                <a:spcBef>
                  <a:spcPts val="20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知识工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程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五代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</a:t>
              </a:r>
              <a:endParaRPr sz="1200" dirty="0">
                <a:latin typeface="Microsoft JhengHei"/>
                <a:cs typeface="Microsoft JhengHei"/>
              </a:endParaRPr>
            </a:p>
            <a:p>
              <a:pPr algn="ctr">
                <a:lnSpc>
                  <a:spcPct val="100000"/>
                </a:lnSpc>
                <a:spcBef>
                  <a:spcPts val="64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神经网络重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2" name="object 84">
              <a:extLst>
                <a:ext uri="{FF2B5EF4-FFF2-40B4-BE49-F238E27FC236}">
                  <a16:creationId xmlns:a16="http://schemas.microsoft.com/office/drawing/2014/main" id="{FC42B244-9F84-4365-9378-1ED0AA22009B}"/>
                </a:ext>
              </a:extLst>
            </p:cNvPr>
            <p:cNvSpPr txBox="1"/>
            <p:nvPr/>
          </p:nvSpPr>
          <p:spPr>
            <a:xfrm>
              <a:off x="5195759" y="3077298"/>
              <a:ext cx="644004" cy="43067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未达预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  <a:spcBef>
                  <a:spcPts val="85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削减投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入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3" name="object 85">
              <a:extLst>
                <a:ext uri="{FF2B5EF4-FFF2-40B4-BE49-F238E27FC236}">
                  <a16:creationId xmlns:a16="http://schemas.microsoft.com/office/drawing/2014/main" id="{D9C21C9D-B7C6-423F-ADC6-253D60CCBC87}"/>
                </a:ext>
              </a:extLst>
            </p:cNvPr>
            <p:cNvSpPr txBox="1"/>
            <p:nvPr/>
          </p:nvSpPr>
          <p:spPr>
            <a:xfrm>
              <a:off x="5839764" y="1064615"/>
              <a:ext cx="789940" cy="86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摩尔定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律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 marR="5080" algn="ctr">
                <a:lnSpc>
                  <a:spcPts val="2050"/>
                </a:lnSpc>
                <a:spcBef>
                  <a:spcPts val="20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统计机器学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习  </a:t>
              </a: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广泛应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用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4" name="object 86">
              <a:extLst>
                <a:ext uri="{FF2B5EF4-FFF2-40B4-BE49-F238E27FC236}">
                  <a16:creationId xmlns:a16="http://schemas.microsoft.com/office/drawing/2014/main" id="{EF786CCA-C479-40CD-8A24-376D650E20AC}"/>
                </a:ext>
              </a:extLst>
            </p:cNvPr>
            <p:cNvSpPr txBox="1"/>
            <p:nvPr/>
          </p:nvSpPr>
          <p:spPr>
            <a:xfrm>
              <a:off x="7615315" y="3116694"/>
              <a:ext cx="671459" cy="75076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5565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大数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据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  <a:spcBef>
                  <a:spcPts val="84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计算能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力</a:t>
              </a:r>
              <a:endParaRPr sz="1200" dirty="0">
                <a:latin typeface="Microsoft JhengHei"/>
                <a:cs typeface="Microsoft JhengHei"/>
              </a:endParaRPr>
            </a:p>
            <a:p>
              <a:pPr>
                <a:lnSpc>
                  <a:spcPct val="100000"/>
                </a:lnSpc>
                <a:spcBef>
                  <a:spcPts val="90"/>
                </a:spcBef>
              </a:pP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应用增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多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5" name="object 87">
              <a:extLst>
                <a:ext uri="{FF2B5EF4-FFF2-40B4-BE49-F238E27FC236}">
                  <a16:creationId xmlns:a16="http://schemas.microsoft.com/office/drawing/2014/main" id="{830AAEE5-85E8-46B5-9027-16787070E228}"/>
                </a:ext>
              </a:extLst>
            </p:cNvPr>
            <p:cNvSpPr txBox="1"/>
            <p:nvPr/>
          </p:nvSpPr>
          <p:spPr>
            <a:xfrm>
              <a:off x="7556500" y="1349210"/>
              <a:ext cx="675563" cy="17060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深度学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习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6" name="object 88">
              <a:extLst>
                <a:ext uri="{FF2B5EF4-FFF2-40B4-BE49-F238E27FC236}">
                  <a16:creationId xmlns:a16="http://schemas.microsoft.com/office/drawing/2014/main" id="{25048507-DB07-4FF1-9B16-7374C10D7108}"/>
                </a:ext>
              </a:extLst>
            </p:cNvPr>
            <p:cNvSpPr/>
            <p:nvPr/>
          </p:nvSpPr>
          <p:spPr>
            <a:xfrm>
              <a:off x="120395" y="2086355"/>
              <a:ext cx="665988" cy="42367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9">
              <a:extLst>
                <a:ext uri="{FF2B5EF4-FFF2-40B4-BE49-F238E27FC236}">
                  <a16:creationId xmlns:a16="http://schemas.microsoft.com/office/drawing/2014/main" id="{3DF378F2-423D-42D3-B1A1-15201E15CBE1}"/>
                </a:ext>
              </a:extLst>
            </p:cNvPr>
            <p:cNvSpPr txBox="1"/>
            <p:nvPr/>
          </p:nvSpPr>
          <p:spPr>
            <a:xfrm>
              <a:off x="52184" y="2480957"/>
              <a:ext cx="534670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5" dirty="0">
                  <a:solidFill>
                    <a:srgbClr val="006EC0"/>
                  </a:solidFill>
                  <a:latin typeface="Microsoft JhengHei"/>
                  <a:cs typeface="Microsoft JhengHei"/>
                </a:rPr>
                <a:t>人工智</a:t>
              </a:r>
              <a:r>
                <a:rPr sz="1000" b="1" spc="-5" dirty="0">
                  <a:solidFill>
                    <a:srgbClr val="006EC0"/>
                  </a:solidFill>
                  <a:latin typeface="Microsoft JhengHei"/>
                  <a:cs typeface="Microsoft JhengHei"/>
                </a:rPr>
                <a:t>能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28" name="object 90">
              <a:extLst>
                <a:ext uri="{FF2B5EF4-FFF2-40B4-BE49-F238E27FC236}">
                  <a16:creationId xmlns:a16="http://schemas.microsoft.com/office/drawing/2014/main" id="{90E72363-4785-4C05-A24C-96E7947851E7}"/>
                </a:ext>
              </a:extLst>
            </p:cNvPr>
            <p:cNvSpPr/>
            <p:nvPr/>
          </p:nvSpPr>
          <p:spPr>
            <a:xfrm>
              <a:off x="7615316" y="2311679"/>
              <a:ext cx="472665" cy="3024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1">
              <a:extLst>
                <a:ext uri="{FF2B5EF4-FFF2-40B4-BE49-F238E27FC236}">
                  <a16:creationId xmlns:a16="http://schemas.microsoft.com/office/drawing/2014/main" id="{BC8874D0-691E-424A-A06E-933F2C1FDFAE}"/>
                </a:ext>
              </a:extLst>
            </p:cNvPr>
            <p:cNvSpPr txBox="1"/>
            <p:nvPr/>
          </p:nvSpPr>
          <p:spPr>
            <a:xfrm>
              <a:off x="7696657" y="2365616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201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59830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8A54B9-6A17-49EA-BE79-CAD80C6947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人工智能发展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E5D5B5-A80D-4818-B002-5F3834F11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3200" spc="-7" baseline="-2415" dirty="0">
                <a:solidFill>
                  <a:srgbClr val="000000"/>
                </a:solidFill>
                <a:latin typeface="Times New Roman"/>
                <a:cs typeface="Times New Roman"/>
              </a:rPr>
              <a:t>1956</a:t>
            </a:r>
            <a:r>
              <a:rPr lang="zh-CN" altLang="en-US" sz="3200" spc="7" baseline="-2415" dirty="0">
                <a:solidFill>
                  <a:srgbClr val="000000"/>
                </a:solidFill>
                <a:latin typeface="Microsoft JhengHei"/>
                <a:cs typeface="Microsoft JhengHei"/>
              </a:rPr>
              <a:t>年夏</a:t>
            </a:r>
            <a:r>
              <a:rPr lang="zh-CN" altLang="en-US" sz="3200" baseline="-2415" dirty="0">
                <a:solidFill>
                  <a:srgbClr val="000000"/>
                </a:solidFill>
                <a:latin typeface="Microsoft JhengHei"/>
                <a:cs typeface="Microsoft JhengHei"/>
              </a:rPr>
              <a:t>	</a:t>
            </a:r>
            <a:r>
              <a:rPr lang="zh-CN" altLang="en-US" sz="2000" spc="5" dirty="0">
                <a:solidFill>
                  <a:srgbClr val="000000"/>
                </a:solidFill>
                <a:latin typeface="Microsoft JhengHei"/>
                <a:cs typeface="Microsoft JhengHei"/>
              </a:rPr>
              <a:t>美国达特茅斯学院</a:t>
            </a:r>
            <a:endParaRPr lang="en-US" altLang="zh-CN" sz="2000" spc="5" dirty="0">
              <a:solidFill>
                <a:srgbClr val="000000"/>
              </a:solidFill>
              <a:latin typeface="Microsoft JhengHei"/>
              <a:cs typeface="Microsoft JhengHei"/>
            </a:endParaRPr>
          </a:p>
          <a:p>
            <a:pPr marL="12700">
              <a:lnSpc>
                <a:spcPts val="1975"/>
              </a:lnSpc>
              <a:spcBef>
                <a:spcPts val="105"/>
              </a:spcBef>
            </a:pPr>
            <a:r>
              <a:rPr lang="en-US" altLang="zh-CN" sz="2000" b="1" spc="-5" dirty="0">
                <a:latin typeface="Times New Roman"/>
                <a:cs typeface="Times New Roman"/>
              </a:rPr>
              <a:t>J. McCarthy, </a:t>
            </a:r>
            <a:r>
              <a:rPr lang="en-US" altLang="zh-CN" sz="2000" b="1" dirty="0">
                <a:latin typeface="Times New Roman"/>
                <a:cs typeface="Times New Roman"/>
              </a:rPr>
              <a:t>M. </a:t>
            </a:r>
            <a:r>
              <a:rPr lang="en-US" altLang="zh-CN" sz="2000" b="1" spc="-5" dirty="0">
                <a:latin typeface="Times New Roman"/>
                <a:cs typeface="Times New Roman"/>
              </a:rPr>
              <a:t>Minsky, N. </a:t>
            </a:r>
            <a:r>
              <a:rPr lang="en-US" altLang="zh-CN" sz="2000" b="1" spc="-5" dirty="0" err="1">
                <a:latin typeface="Times New Roman"/>
                <a:cs typeface="Times New Roman"/>
              </a:rPr>
              <a:t>Lochester</a:t>
            </a:r>
            <a:r>
              <a:rPr lang="en-US" altLang="zh-CN" sz="2000" b="1" spc="-5" dirty="0">
                <a:latin typeface="Times New Roman"/>
                <a:cs typeface="Times New Roman"/>
              </a:rPr>
              <a:t>, C. E.</a:t>
            </a:r>
            <a:r>
              <a:rPr lang="en-US" altLang="zh-CN" sz="2000" b="1" dirty="0">
                <a:latin typeface="Times New Roman"/>
                <a:cs typeface="Times New Roman"/>
              </a:rPr>
              <a:t> </a:t>
            </a:r>
            <a:r>
              <a:rPr lang="en-US" altLang="zh-CN" sz="2000" b="1" spc="-5" dirty="0">
                <a:latin typeface="Times New Roman"/>
                <a:cs typeface="Times New Roman"/>
              </a:rPr>
              <a:t>Shannon,</a:t>
            </a:r>
            <a:endParaRPr lang="en-US" altLang="zh-CN" sz="2000" dirty="0">
              <a:latin typeface="Times New Roman"/>
              <a:cs typeface="Times New Roman"/>
            </a:endParaRPr>
          </a:p>
          <a:p>
            <a:pPr marL="12700">
              <a:lnSpc>
                <a:spcPts val="1975"/>
              </a:lnSpc>
            </a:pPr>
            <a:r>
              <a:rPr lang="en-US" altLang="zh-CN" sz="2000" b="1" spc="-5" dirty="0">
                <a:latin typeface="Times New Roman"/>
                <a:cs typeface="Times New Roman"/>
              </a:rPr>
              <a:t>H.A.</a:t>
            </a:r>
            <a:r>
              <a:rPr lang="en-US" altLang="zh-CN" sz="2000" b="1" spc="-10" dirty="0">
                <a:latin typeface="Times New Roman"/>
                <a:cs typeface="Times New Roman"/>
              </a:rPr>
              <a:t> </a:t>
            </a:r>
            <a:r>
              <a:rPr lang="en-US" altLang="zh-CN" sz="2000" b="1" spc="-5" dirty="0">
                <a:latin typeface="Times New Roman"/>
                <a:cs typeface="Times New Roman"/>
              </a:rPr>
              <a:t>Simon, A. Newell, A. L. Samuel </a:t>
            </a:r>
            <a:r>
              <a:rPr lang="zh-CN" altLang="en-US" sz="2000" b="1" spc="5" dirty="0">
                <a:latin typeface="Microsoft JhengHei"/>
                <a:cs typeface="Microsoft JhengHei"/>
              </a:rPr>
              <a:t>等</a:t>
            </a:r>
            <a:r>
              <a:rPr lang="en-US" altLang="zh-CN" sz="2000" b="1" spc="-5" dirty="0">
                <a:latin typeface="Times New Roman"/>
                <a:cs typeface="Times New Roman"/>
              </a:rPr>
              <a:t>10</a:t>
            </a:r>
            <a:r>
              <a:rPr lang="zh-CN" altLang="en-US" sz="2000" b="1" spc="5" dirty="0">
                <a:latin typeface="Microsoft JhengHei"/>
                <a:cs typeface="Microsoft JhengHei"/>
              </a:rPr>
              <a:t>余人</a:t>
            </a:r>
            <a:endParaRPr lang="zh-CN" altLang="en-US" sz="2000" dirty="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r>
              <a:rPr lang="zh-CN" altLang="en-US" sz="2800" b="1" spc="5" dirty="0">
                <a:solidFill>
                  <a:srgbClr val="FF0000"/>
                </a:solidFill>
                <a:latin typeface="Microsoft JhengHei"/>
                <a:cs typeface="Microsoft JhengHei"/>
              </a:rPr>
              <a:t>达特茅斯会议标志着人工智能这一学科的诞生</a:t>
            </a:r>
            <a:endParaRPr lang="en-US" altLang="zh-CN" sz="2800" b="1" spc="5" dirty="0">
              <a:solidFill>
                <a:srgbClr val="FF0000"/>
              </a:solidFill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305"/>
              </a:spcBef>
            </a:pPr>
            <a:r>
              <a:rPr lang="en-US" altLang="zh-CN" sz="2400" b="1" spc="-5" dirty="0">
                <a:latin typeface="Times New Roman"/>
                <a:cs typeface="Times New Roman"/>
              </a:rPr>
              <a:t>John McCarthy (1927 </a:t>
            </a:r>
            <a:r>
              <a:rPr lang="en-US" altLang="zh-CN" sz="2400" b="1" dirty="0">
                <a:latin typeface="Times New Roman"/>
                <a:cs typeface="Times New Roman"/>
              </a:rPr>
              <a:t>-</a:t>
            </a:r>
            <a:r>
              <a:rPr lang="zh-CN" altLang="en-US" sz="2400" b="1" spc="-30" dirty="0">
                <a:latin typeface="Times New Roman"/>
                <a:cs typeface="Times New Roman"/>
              </a:rPr>
              <a:t> </a:t>
            </a:r>
            <a:r>
              <a:rPr lang="en-US" altLang="zh-CN" sz="2400" b="1" spc="-5" dirty="0">
                <a:latin typeface="Times New Roman"/>
                <a:cs typeface="Times New Roman"/>
              </a:rPr>
              <a:t>2011):</a:t>
            </a:r>
            <a:endParaRPr lang="zh-CN" altLang="en-US" sz="2400" dirty="0">
              <a:latin typeface="Times New Roman"/>
              <a:cs typeface="Times New Roman"/>
            </a:endParaRPr>
          </a:p>
          <a:p>
            <a:pPr marL="12700" marR="5080" indent="45085">
              <a:lnSpc>
                <a:spcPct val="100000"/>
              </a:lnSpc>
              <a:spcBef>
                <a:spcPts val="705"/>
              </a:spcBef>
            </a:pPr>
            <a:r>
              <a:rPr lang="en-US" altLang="zh-CN" sz="2400" b="1" spc="-5" dirty="0">
                <a:latin typeface="Times New Roman"/>
                <a:cs typeface="Times New Roman"/>
              </a:rPr>
              <a:t>1971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年获图灵奖</a:t>
            </a:r>
            <a:r>
              <a:rPr lang="en-US" altLang="zh-CN" sz="2400" b="1" dirty="0">
                <a:latin typeface="Times New Roman"/>
                <a:cs typeface="Times New Roman"/>
              </a:rPr>
              <a:t>,</a:t>
            </a:r>
            <a:r>
              <a:rPr lang="zh-CN" altLang="en-US" sz="2400" b="1" spc="-65" dirty="0">
                <a:latin typeface="Times New Roman"/>
                <a:cs typeface="Times New Roman"/>
              </a:rPr>
              <a:t> </a:t>
            </a:r>
            <a:r>
              <a:rPr lang="en-US" altLang="zh-CN" sz="2400" b="1" spc="-5" dirty="0">
                <a:latin typeface="Times New Roman"/>
                <a:cs typeface="Times New Roman"/>
              </a:rPr>
              <a:t>1985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年获</a:t>
            </a:r>
            <a:r>
              <a:rPr lang="en-US" altLang="zh-CN" sz="2400" b="1" spc="-5" dirty="0">
                <a:latin typeface="Times New Roman"/>
                <a:cs typeface="Times New Roman"/>
              </a:rPr>
              <a:t>IJCAI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终身成就奖。人工智能之父。他提出了“人工智能”  的概念，设计出函数型程序设计语言</a:t>
            </a:r>
            <a:r>
              <a:rPr lang="en-US" altLang="zh-CN" sz="2400" b="1" spc="-5" dirty="0">
                <a:latin typeface="Times New Roman"/>
                <a:cs typeface="Times New Roman"/>
              </a:rPr>
              <a:t>Lisp</a:t>
            </a:r>
            <a:r>
              <a:rPr lang="zh-CN" altLang="en-US" sz="2400" b="1" spc="-5" dirty="0">
                <a:latin typeface="Microsoft JhengHei"/>
                <a:cs typeface="Microsoft JhengHei"/>
              </a:rPr>
              <a:t>，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发展了递归的概念，提出常识推理和情境 演算。出生于共产党家庭，从小阅读</a:t>
            </a:r>
            <a:r>
              <a:rPr lang="en-US" altLang="zh-CN" sz="2400" b="1" spc="5" dirty="0">
                <a:latin typeface="Microsoft JhengHei"/>
                <a:cs typeface="Microsoft JhengHei"/>
              </a:rPr>
              <a:t>《</a:t>
            </a:r>
            <a:r>
              <a:rPr lang="en-US" altLang="zh-CN" sz="2400" b="1" spc="-5" dirty="0">
                <a:latin typeface="Times New Roman"/>
                <a:cs typeface="Times New Roman"/>
              </a:rPr>
              <a:t>10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万个为什么</a:t>
            </a:r>
            <a:r>
              <a:rPr lang="en-US" altLang="zh-CN" sz="2400" b="1" spc="5" dirty="0">
                <a:latin typeface="Microsoft JhengHei"/>
                <a:cs typeface="Microsoft JhengHei"/>
              </a:rPr>
              <a:t>》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，中学时自修</a:t>
            </a:r>
            <a:r>
              <a:rPr lang="en-US" altLang="zh-CN" sz="2400" b="1" spc="-5" dirty="0" err="1">
                <a:latin typeface="Times New Roman"/>
                <a:cs typeface="Times New Roman"/>
              </a:rPr>
              <a:t>CalTech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的数学 课程</a:t>
            </a:r>
            <a:r>
              <a:rPr lang="zh-CN" altLang="en-US" sz="2400" b="1" dirty="0">
                <a:latin typeface="Microsoft JhengHei"/>
                <a:cs typeface="Microsoft JhengHei"/>
              </a:rPr>
              <a:t>，</a:t>
            </a:r>
            <a:r>
              <a:rPr lang="en-US" altLang="zh-CN" sz="2400" b="1" dirty="0">
                <a:latin typeface="Times New Roman"/>
                <a:cs typeface="Times New Roman"/>
              </a:rPr>
              <a:t>17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岁进入</a:t>
            </a:r>
            <a:r>
              <a:rPr lang="en-US" altLang="zh-CN" sz="2400" b="1" spc="-5" dirty="0" err="1">
                <a:latin typeface="Times New Roman"/>
                <a:cs typeface="Times New Roman"/>
              </a:rPr>
              <a:t>CalTech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时免修两年数学</a:t>
            </a:r>
            <a:r>
              <a:rPr lang="zh-CN" altLang="en-US" sz="2400" b="1" dirty="0">
                <a:latin typeface="Microsoft JhengHei"/>
                <a:cs typeface="Microsoft JhengHei"/>
              </a:rPr>
              <a:t>，</a:t>
            </a:r>
            <a:r>
              <a:rPr lang="en-US" altLang="zh-CN" sz="2400" b="1" dirty="0">
                <a:latin typeface="Times New Roman"/>
                <a:cs typeface="Times New Roman"/>
              </a:rPr>
              <a:t>22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岁在</a:t>
            </a:r>
            <a:r>
              <a:rPr lang="en-US" altLang="zh-CN" sz="2400" b="1" spc="-5" dirty="0">
                <a:latin typeface="Times New Roman"/>
                <a:cs typeface="Times New Roman"/>
              </a:rPr>
              <a:t>Princeton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获博士学位</a:t>
            </a:r>
            <a:r>
              <a:rPr lang="zh-CN" altLang="en-US" sz="2400" b="1" dirty="0">
                <a:latin typeface="Microsoft JhengHei"/>
                <a:cs typeface="Microsoft JhengHei"/>
              </a:rPr>
              <a:t>，</a:t>
            </a:r>
            <a:r>
              <a:rPr lang="en-US" altLang="zh-CN" sz="2400" b="1" dirty="0">
                <a:latin typeface="Times New Roman"/>
                <a:cs typeface="Times New Roman"/>
              </a:rPr>
              <a:t>37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岁担任 </a:t>
            </a:r>
            <a:r>
              <a:rPr lang="en-US" altLang="zh-CN" sz="2400" b="1" spc="-5" dirty="0">
                <a:latin typeface="Times New Roman"/>
                <a:cs typeface="Times New Roman"/>
              </a:rPr>
              <a:t>Stanford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大学</a:t>
            </a:r>
            <a:r>
              <a:rPr lang="en-US" altLang="zh-CN" sz="2400" b="1" spc="-5" dirty="0">
                <a:latin typeface="Times New Roman"/>
                <a:cs typeface="Times New Roman"/>
              </a:rPr>
              <a:t>AI</a:t>
            </a:r>
            <a:r>
              <a:rPr lang="zh-CN" altLang="en-US" sz="2400" b="1" spc="5" dirty="0">
                <a:latin typeface="Microsoft JhengHei"/>
                <a:cs typeface="Microsoft JhengHei"/>
              </a:rPr>
              <a:t>实验室主任。</a:t>
            </a:r>
            <a:endParaRPr lang="zh-CN" altLang="en-US" sz="2400" dirty="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1080"/>
              </a:spcBef>
            </a:pPr>
            <a:endParaRPr lang="zh-CN" altLang="en-US" sz="2800" dirty="0">
              <a:latin typeface="Microsoft JhengHei"/>
              <a:cs typeface="Microsoft JhengHei"/>
            </a:endParaRPr>
          </a:p>
          <a:p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7B87BEAA-0227-4CA2-85A4-B7BFDE356210}"/>
              </a:ext>
            </a:extLst>
          </p:cNvPr>
          <p:cNvGrpSpPr/>
          <p:nvPr/>
        </p:nvGrpSpPr>
        <p:grpSpPr>
          <a:xfrm>
            <a:off x="9439120" y="1011981"/>
            <a:ext cx="1571625" cy="2914866"/>
            <a:chOff x="9261838" y="1206076"/>
            <a:chExt cx="1571625" cy="2914866"/>
          </a:xfrm>
        </p:grpSpPr>
        <p:sp>
          <p:nvSpPr>
            <p:cNvPr id="14" name="object 59">
              <a:extLst>
                <a:ext uri="{FF2B5EF4-FFF2-40B4-BE49-F238E27FC236}">
                  <a16:creationId xmlns:a16="http://schemas.microsoft.com/office/drawing/2014/main" id="{D46F96D0-F54E-416D-957F-C0A0D65F074B}"/>
                </a:ext>
              </a:extLst>
            </p:cNvPr>
            <p:cNvSpPr/>
            <p:nvPr/>
          </p:nvSpPr>
          <p:spPr>
            <a:xfrm>
              <a:off x="9261838" y="1206076"/>
              <a:ext cx="1571625" cy="211455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54">
              <a:extLst>
                <a:ext uri="{FF2B5EF4-FFF2-40B4-BE49-F238E27FC236}">
                  <a16:creationId xmlns:a16="http://schemas.microsoft.com/office/drawing/2014/main" id="{01BB865F-E6DD-4B7C-BEB9-BC351A1FE638}"/>
                </a:ext>
              </a:extLst>
            </p:cNvPr>
            <p:cNvSpPr txBox="1"/>
            <p:nvPr/>
          </p:nvSpPr>
          <p:spPr>
            <a:xfrm>
              <a:off x="9331501" y="3363683"/>
              <a:ext cx="1436026" cy="757259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93040">
                <a:lnSpc>
                  <a:spcPts val="1500"/>
                </a:lnSpc>
                <a:spcBef>
                  <a:spcPts val="105"/>
                </a:spcBef>
              </a:pPr>
              <a:r>
                <a:rPr sz="1400" b="1" spc="5" dirty="0">
                  <a:latin typeface="Microsoft JhengHei"/>
                  <a:cs typeface="Microsoft JhengHei"/>
                </a:rPr>
                <a:t>约翰</a:t>
              </a:r>
              <a:r>
                <a:rPr sz="1400" b="1" spc="180" dirty="0">
                  <a:latin typeface="Microsoft JhengHei"/>
                  <a:cs typeface="Microsoft JhengHei"/>
                </a:rPr>
                <a:t> </a:t>
              </a:r>
              <a:r>
                <a:rPr sz="1400" b="1" spc="5" dirty="0">
                  <a:latin typeface="Microsoft JhengHei"/>
                  <a:cs typeface="Microsoft JhengHei"/>
                </a:rPr>
                <a:t>麦卡锡</a:t>
              </a:r>
              <a:endParaRPr sz="1400" dirty="0">
                <a:latin typeface="Microsoft JhengHei"/>
                <a:cs typeface="Microsoft JhengHei"/>
              </a:endParaRPr>
            </a:p>
            <a:p>
              <a:pPr marL="229235">
                <a:lnSpc>
                  <a:spcPts val="1345"/>
                </a:lnSpc>
              </a:pPr>
              <a:r>
                <a:rPr sz="1400" b="1" spc="35" dirty="0">
                  <a:latin typeface="Microsoft JhengHei"/>
                  <a:cs typeface="Microsoft JhengHei"/>
                </a:rPr>
                <a:t>(1927-2011)</a:t>
              </a:r>
              <a:endParaRPr sz="1400" dirty="0">
                <a:latin typeface="Microsoft JhengHei"/>
                <a:cs typeface="Microsoft JhengHei"/>
              </a:endParaRPr>
            </a:p>
            <a:p>
              <a:pPr marL="12700">
                <a:lnSpc>
                  <a:spcPts val="1525"/>
                </a:lnSpc>
              </a:pPr>
              <a:r>
                <a:rPr sz="1400" b="1" spc="5" dirty="0">
                  <a:latin typeface="Microsoft JhengHei"/>
                  <a:cs typeface="Microsoft JhengHei"/>
                </a:rPr>
                <a:t>“人工智能之父”</a:t>
              </a:r>
              <a:endParaRPr sz="1400" dirty="0">
                <a:latin typeface="Microsoft JhengHei"/>
                <a:cs typeface="Microsoft Jheng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8434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CBCF0-10F2-4C5E-B4B3-61BC02BA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人工智能发展史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DA6855-38F4-4EAD-B50A-78E036947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470E5B-B0E8-4043-A99E-082DECF807AC}"/>
              </a:ext>
            </a:extLst>
          </p:cNvPr>
          <p:cNvGrpSpPr/>
          <p:nvPr/>
        </p:nvGrpSpPr>
        <p:grpSpPr>
          <a:xfrm>
            <a:off x="1097280" y="2113958"/>
            <a:ext cx="9856859" cy="4023360"/>
            <a:chOff x="52184" y="879348"/>
            <a:chExt cx="8442591" cy="3486911"/>
          </a:xfrm>
        </p:grpSpPr>
        <p:grpSp>
          <p:nvGrpSpPr>
            <p:cNvPr id="5" name="object 53">
              <a:extLst>
                <a:ext uri="{FF2B5EF4-FFF2-40B4-BE49-F238E27FC236}">
                  <a16:creationId xmlns:a16="http://schemas.microsoft.com/office/drawing/2014/main" id="{36381485-BC05-43F5-A6EB-B20959FB5751}"/>
                </a:ext>
              </a:extLst>
            </p:cNvPr>
            <p:cNvGrpSpPr/>
            <p:nvPr/>
          </p:nvGrpSpPr>
          <p:grpSpPr>
            <a:xfrm>
              <a:off x="542544" y="879348"/>
              <a:ext cx="7952231" cy="3486911"/>
              <a:chOff x="542544" y="879348"/>
              <a:chExt cx="7952231" cy="3486911"/>
            </a:xfrm>
          </p:grpSpPr>
          <p:sp>
            <p:nvSpPr>
              <p:cNvPr id="30" name="object 55">
                <a:extLst>
                  <a:ext uri="{FF2B5EF4-FFF2-40B4-BE49-F238E27FC236}">
                    <a16:creationId xmlns:a16="http://schemas.microsoft.com/office/drawing/2014/main" id="{9F1AEFF7-FAF8-4465-852D-1977BCE19665}"/>
                  </a:ext>
                </a:extLst>
              </p:cNvPr>
              <p:cNvSpPr/>
              <p:nvPr/>
            </p:nvSpPr>
            <p:spPr>
              <a:xfrm>
                <a:off x="7315746" y="899160"/>
                <a:ext cx="971029" cy="144752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56">
                <a:extLst>
                  <a:ext uri="{FF2B5EF4-FFF2-40B4-BE49-F238E27FC236}">
                    <a16:creationId xmlns:a16="http://schemas.microsoft.com/office/drawing/2014/main" id="{BA417C41-90FE-4A05-B66E-282906F5FFBD}"/>
                  </a:ext>
                </a:extLst>
              </p:cNvPr>
              <p:cNvSpPr/>
              <p:nvPr/>
            </p:nvSpPr>
            <p:spPr>
              <a:xfrm>
                <a:off x="7336703" y="2470984"/>
                <a:ext cx="1158072" cy="1846507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57">
                <a:extLst>
                  <a:ext uri="{FF2B5EF4-FFF2-40B4-BE49-F238E27FC236}">
                    <a16:creationId xmlns:a16="http://schemas.microsoft.com/office/drawing/2014/main" id="{AE324817-343C-4DE7-82D8-35F2D64E3455}"/>
                  </a:ext>
                </a:extLst>
              </p:cNvPr>
              <p:cNvSpPr/>
              <p:nvPr/>
            </p:nvSpPr>
            <p:spPr>
              <a:xfrm>
                <a:off x="8177758" y="2460383"/>
                <a:ext cx="8128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81279" h="54610">
                    <a:moveTo>
                      <a:pt x="88" y="54279"/>
                    </a:moveTo>
                    <a:lnTo>
                      <a:pt x="0" y="27139"/>
                    </a:lnTo>
                    <a:lnTo>
                      <a:pt x="13639" y="27101"/>
                    </a:lnTo>
                    <a:lnTo>
                      <a:pt x="13550" y="0"/>
                    </a:lnTo>
                    <a:lnTo>
                      <a:pt x="54254" y="0"/>
                    </a:lnTo>
                    <a:lnTo>
                      <a:pt x="81191" y="13373"/>
                    </a:lnTo>
                    <a:lnTo>
                      <a:pt x="88" y="54279"/>
                    </a:lnTo>
                    <a:close/>
                  </a:path>
                </a:pathLst>
              </a:custGeom>
              <a:solidFill>
                <a:srgbClr val="006E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58">
                <a:extLst>
                  <a:ext uri="{FF2B5EF4-FFF2-40B4-BE49-F238E27FC236}">
                    <a16:creationId xmlns:a16="http://schemas.microsoft.com/office/drawing/2014/main" id="{5B6B5E0D-2597-4D3D-8B16-5DCA3DADA6AD}"/>
                  </a:ext>
                </a:extLst>
              </p:cNvPr>
              <p:cNvSpPr/>
              <p:nvPr/>
            </p:nvSpPr>
            <p:spPr>
              <a:xfrm>
                <a:off x="5747042" y="883867"/>
                <a:ext cx="970749" cy="157739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59">
                <a:extLst>
                  <a:ext uri="{FF2B5EF4-FFF2-40B4-BE49-F238E27FC236}">
                    <a16:creationId xmlns:a16="http://schemas.microsoft.com/office/drawing/2014/main" id="{7756D11D-C084-4C10-9923-0E4902D39FC3}"/>
                  </a:ext>
                </a:extLst>
              </p:cNvPr>
              <p:cNvSpPr/>
              <p:nvPr/>
            </p:nvSpPr>
            <p:spPr>
              <a:xfrm>
                <a:off x="5007927" y="2484601"/>
                <a:ext cx="970724" cy="183539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60">
                <a:extLst>
                  <a:ext uri="{FF2B5EF4-FFF2-40B4-BE49-F238E27FC236}">
                    <a16:creationId xmlns:a16="http://schemas.microsoft.com/office/drawing/2014/main" id="{43E5854B-B47A-4925-90E4-E7FB747F288A}"/>
                  </a:ext>
                </a:extLst>
              </p:cNvPr>
              <p:cNvSpPr/>
              <p:nvPr/>
            </p:nvSpPr>
            <p:spPr>
              <a:xfrm>
                <a:off x="3997452" y="908399"/>
                <a:ext cx="970381" cy="15757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61">
                <a:extLst>
                  <a:ext uri="{FF2B5EF4-FFF2-40B4-BE49-F238E27FC236}">
                    <a16:creationId xmlns:a16="http://schemas.microsoft.com/office/drawing/2014/main" id="{57559B59-9FDB-4588-975A-E38E6E70D9B9}"/>
                  </a:ext>
                </a:extLst>
              </p:cNvPr>
              <p:cNvSpPr/>
              <p:nvPr/>
            </p:nvSpPr>
            <p:spPr>
              <a:xfrm>
                <a:off x="3112008" y="2467787"/>
                <a:ext cx="970788" cy="1848954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62">
                <a:extLst>
                  <a:ext uri="{FF2B5EF4-FFF2-40B4-BE49-F238E27FC236}">
                    <a16:creationId xmlns:a16="http://schemas.microsoft.com/office/drawing/2014/main" id="{A599E778-C32D-45FF-B43D-9C4A32FFD928}"/>
                  </a:ext>
                </a:extLst>
              </p:cNvPr>
              <p:cNvSpPr/>
              <p:nvPr/>
            </p:nvSpPr>
            <p:spPr>
              <a:xfrm>
                <a:off x="2281427" y="879348"/>
                <a:ext cx="970788" cy="160714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63">
                <a:extLst>
                  <a:ext uri="{FF2B5EF4-FFF2-40B4-BE49-F238E27FC236}">
                    <a16:creationId xmlns:a16="http://schemas.microsoft.com/office/drawing/2014/main" id="{BCC7683B-48CA-49D5-9DFB-C8E18B948B00}"/>
                  </a:ext>
                </a:extLst>
              </p:cNvPr>
              <p:cNvSpPr/>
              <p:nvPr/>
            </p:nvSpPr>
            <p:spPr>
              <a:xfrm>
                <a:off x="542544" y="2487395"/>
                <a:ext cx="970356" cy="1878864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64">
                <a:extLst>
                  <a:ext uri="{FF2B5EF4-FFF2-40B4-BE49-F238E27FC236}">
                    <a16:creationId xmlns:a16="http://schemas.microsoft.com/office/drawing/2014/main" id="{F2F5BC8E-0130-47E2-904E-8819B4D7672B}"/>
                  </a:ext>
                </a:extLst>
              </p:cNvPr>
              <p:cNvSpPr/>
              <p:nvPr/>
            </p:nvSpPr>
            <p:spPr>
              <a:xfrm>
                <a:off x="761288" y="2433383"/>
                <a:ext cx="7470775" cy="76835"/>
              </a:xfrm>
              <a:custGeom>
                <a:avLst/>
                <a:gdLst/>
                <a:ahLst/>
                <a:cxnLst/>
                <a:rect l="l" t="t" r="r" b="b"/>
                <a:pathLst>
                  <a:path w="7470775" h="76835">
                    <a:moveTo>
                      <a:pt x="7470724" y="27000"/>
                    </a:moveTo>
                    <a:lnTo>
                      <a:pt x="7416292" y="0"/>
                    </a:lnTo>
                    <a:lnTo>
                      <a:pt x="7416381" y="27051"/>
                    </a:lnTo>
                    <a:lnTo>
                      <a:pt x="0" y="49136"/>
                    </a:lnTo>
                    <a:lnTo>
                      <a:pt x="76" y="76225"/>
                    </a:lnTo>
                    <a:lnTo>
                      <a:pt x="7416470" y="54140"/>
                    </a:lnTo>
                    <a:lnTo>
                      <a:pt x="7430109" y="54102"/>
                    </a:lnTo>
                    <a:lnTo>
                      <a:pt x="7430021" y="27038"/>
                    </a:lnTo>
                    <a:lnTo>
                      <a:pt x="7470724" y="27000"/>
                    </a:lnTo>
                    <a:close/>
                  </a:path>
                </a:pathLst>
              </a:custGeom>
              <a:solidFill>
                <a:srgbClr val="006E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65">
                <a:extLst>
                  <a:ext uri="{FF2B5EF4-FFF2-40B4-BE49-F238E27FC236}">
                    <a16:creationId xmlns:a16="http://schemas.microsoft.com/office/drawing/2014/main" id="{1D6AD67C-C431-49DF-9A4D-05CE5C4D72AE}"/>
                  </a:ext>
                </a:extLst>
              </p:cNvPr>
              <p:cNvSpPr/>
              <p:nvPr/>
            </p:nvSpPr>
            <p:spPr>
              <a:xfrm>
                <a:off x="951522" y="888883"/>
                <a:ext cx="971029" cy="1459600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3200" dirty="0"/>
              </a:p>
            </p:txBody>
          </p:sp>
          <p:sp>
            <p:nvSpPr>
              <p:cNvPr id="41" name="object 66">
                <a:extLst>
                  <a:ext uri="{FF2B5EF4-FFF2-40B4-BE49-F238E27FC236}">
                    <a16:creationId xmlns:a16="http://schemas.microsoft.com/office/drawing/2014/main" id="{AFF6B162-F214-42B2-96C9-6E7CBC266DD2}"/>
                  </a:ext>
                </a:extLst>
              </p:cNvPr>
              <p:cNvSpPr/>
              <p:nvPr/>
            </p:nvSpPr>
            <p:spPr>
              <a:xfrm>
                <a:off x="1575663" y="2319273"/>
                <a:ext cx="474839" cy="34690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F863A4FF-4E3E-489F-AD07-EAE82870C0F5}"/>
                </a:ext>
              </a:extLst>
            </p:cNvPr>
            <p:cNvSpPr txBox="1"/>
            <p:nvPr/>
          </p:nvSpPr>
          <p:spPr>
            <a:xfrm>
              <a:off x="1661350" y="2405900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195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7" name="object 69">
              <a:extLst>
                <a:ext uri="{FF2B5EF4-FFF2-40B4-BE49-F238E27FC236}">
                  <a16:creationId xmlns:a16="http://schemas.microsoft.com/office/drawing/2014/main" id="{7E422C1B-E5B6-426C-8374-323A00FFE482}"/>
                </a:ext>
              </a:extLst>
            </p:cNvPr>
            <p:cNvSpPr/>
            <p:nvPr/>
          </p:nvSpPr>
          <p:spPr>
            <a:xfrm>
              <a:off x="2843634" y="2332278"/>
              <a:ext cx="419567" cy="3013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0">
              <a:extLst>
                <a:ext uri="{FF2B5EF4-FFF2-40B4-BE49-F238E27FC236}">
                  <a16:creationId xmlns:a16="http://schemas.microsoft.com/office/drawing/2014/main" id="{A942B3A0-4167-493F-9163-E105F108379B}"/>
                </a:ext>
              </a:extLst>
            </p:cNvPr>
            <p:cNvSpPr txBox="1"/>
            <p:nvPr/>
          </p:nvSpPr>
          <p:spPr>
            <a:xfrm>
              <a:off x="2906915" y="2383142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197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4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9" name="object 71">
              <a:extLst>
                <a:ext uri="{FF2B5EF4-FFF2-40B4-BE49-F238E27FC236}">
                  <a16:creationId xmlns:a16="http://schemas.microsoft.com/office/drawing/2014/main" id="{6FC54766-5423-42A9-B16A-0F932075B59B}"/>
                </a:ext>
              </a:extLst>
            </p:cNvPr>
            <p:cNvSpPr/>
            <p:nvPr/>
          </p:nvSpPr>
          <p:spPr>
            <a:xfrm>
              <a:off x="3792982" y="2342032"/>
              <a:ext cx="433705" cy="280035"/>
            </a:xfrm>
            <a:custGeom>
              <a:avLst/>
              <a:gdLst/>
              <a:ahLst/>
              <a:cxnLst/>
              <a:rect l="l" t="t" r="r" b="b"/>
              <a:pathLst>
                <a:path w="433704" h="280035">
                  <a:moveTo>
                    <a:pt x="433654" y="139852"/>
                  </a:moveTo>
                  <a:lnTo>
                    <a:pt x="433425" y="136855"/>
                  </a:lnTo>
                  <a:lnTo>
                    <a:pt x="432701" y="133883"/>
                  </a:lnTo>
                  <a:lnTo>
                    <a:pt x="423316" y="105460"/>
                  </a:lnTo>
                  <a:lnTo>
                    <a:pt x="421106" y="98793"/>
                  </a:lnTo>
                  <a:lnTo>
                    <a:pt x="417410" y="87591"/>
                  </a:lnTo>
                  <a:lnTo>
                    <a:pt x="417169" y="86842"/>
                  </a:lnTo>
                  <a:lnTo>
                    <a:pt x="416382" y="84937"/>
                  </a:lnTo>
                  <a:lnTo>
                    <a:pt x="416191" y="84442"/>
                  </a:lnTo>
                  <a:lnTo>
                    <a:pt x="414896" y="82207"/>
                  </a:lnTo>
                  <a:lnTo>
                    <a:pt x="413321" y="80162"/>
                  </a:lnTo>
                  <a:lnTo>
                    <a:pt x="405536" y="71412"/>
                  </a:lnTo>
                  <a:lnTo>
                    <a:pt x="404025" y="69710"/>
                  </a:lnTo>
                  <a:lnTo>
                    <a:pt x="395084" y="59639"/>
                  </a:lnTo>
                  <a:lnTo>
                    <a:pt x="393700" y="58229"/>
                  </a:lnTo>
                  <a:lnTo>
                    <a:pt x="393090" y="57734"/>
                  </a:lnTo>
                  <a:lnTo>
                    <a:pt x="392188" y="56984"/>
                  </a:lnTo>
                  <a:lnTo>
                    <a:pt x="391731" y="56654"/>
                  </a:lnTo>
                  <a:lnTo>
                    <a:pt x="378993" y="47218"/>
                  </a:lnTo>
                  <a:lnTo>
                    <a:pt x="378142" y="46583"/>
                  </a:lnTo>
                  <a:lnTo>
                    <a:pt x="369900" y="40474"/>
                  </a:lnTo>
                  <a:lnTo>
                    <a:pt x="369506" y="40182"/>
                  </a:lnTo>
                  <a:lnTo>
                    <a:pt x="368033" y="39090"/>
                  </a:lnTo>
                  <a:lnTo>
                    <a:pt x="366293" y="38023"/>
                  </a:lnTo>
                  <a:lnTo>
                    <a:pt x="365277" y="37388"/>
                  </a:lnTo>
                  <a:lnTo>
                    <a:pt x="299834" y="10426"/>
                  </a:lnTo>
                  <a:lnTo>
                    <a:pt x="260248" y="2743"/>
                  </a:lnTo>
                  <a:lnTo>
                    <a:pt x="217995" y="0"/>
                  </a:lnTo>
                  <a:lnTo>
                    <a:pt x="215658" y="0"/>
                  </a:lnTo>
                  <a:lnTo>
                    <a:pt x="175793" y="2451"/>
                  </a:lnTo>
                  <a:lnTo>
                    <a:pt x="136283" y="9791"/>
                  </a:lnTo>
                  <a:lnTo>
                    <a:pt x="97650" y="22631"/>
                  </a:lnTo>
                  <a:lnTo>
                    <a:pt x="41478" y="56984"/>
                  </a:lnTo>
                  <a:lnTo>
                    <a:pt x="16497" y="86842"/>
                  </a:lnTo>
                  <a:lnTo>
                    <a:pt x="965" y="133883"/>
                  </a:lnTo>
                  <a:lnTo>
                    <a:pt x="0" y="139852"/>
                  </a:lnTo>
                  <a:lnTo>
                    <a:pt x="241" y="142875"/>
                  </a:lnTo>
                  <a:lnTo>
                    <a:pt x="16497" y="192862"/>
                  </a:lnTo>
                  <a:lnTo>
                    <a:pt x="41478" y="222732"/>
                  </a:lnTo>
                  <a:lnTo>
                    <a:pt x="97650" y="257073"/>
                  </a:lnTo>
                  <a:lnTo>
                    <a:pt x="133832" y="269278"/>
                  </a:lnTo>
                  <a:lnTo>
                    <a:pt x="173405" y="276961"/>
                  </a:lnTo>
                  <a:lnTo>
                    <a:pt x="215658" y="279704"/>
                  </a:lnTo>
                  <a:lnTo>
                    <a:pt x="217995" y="279704"/>
                  </a:lnTo>
                  <a:lnTo>
                    <a:pt x="257873" y="277253"/>
                  </a:lnTo>
                  <a:lnTo>
                    <a:pt x="297383" y="269913"/>
                  </a:lnTo>
                  <a:lnTo>
                    <a:pt x="336003" y="257073"/>
                  </a:lnTo>
                  <a:lnTo>
                    <a:pt x="366293" y="241681"/>
                  </a:lnTo>
                  <a:lnTo>
                    <a:pt x="368033" y="240614"/>
                  </a:lnTo>
                  <a:lnTo>
                    <a:pt x="369506" y="239522"/>
                  </a:lnTo>
                  <a:lnTo>
                    <a:pt x="369900" y="239229"/>
                  </a:lnTo>
                  <a:lnTo>
                    <a:pt x="378155" y="233121"/>
                  </a:lnTo>
                  <a:lnTo>
                    <a:pt x="379006" y="232486"/>
                  </a:lnTo>
                  <a:lnTo>
                    <a:pt x="391756" y="223050"/>
                  </a:lnTo>
                  <a:lnTo>
                    <a:pt x="392188" y="222732"/>
                  </a:lnTo>
                  <a:lnTo>
                    <a:pt x="393026" y="221983"/>
                  </a:lnTo>
                  <a:lnTo>
                    <a:pt x="394550" y="220649"/>
                  </a:lnTo>
                  <a:lnTo>
                    <a:pt x="396532" y="218224"/>
                  </a:lnTo>
                  <a:lnTo>
                    <a:pt x="402196" y="209994"/>
                  </a:lnTo>
                  <a:lnTo>
                    <a:pt x="403364" y="208292"/>
                  </a:lnTo>
                  <a:lnTo>
                    <a:pt x="411403" y="196621"/>
                  </a:lnTo>
                  <a:lnTo>
                    <a:pt x="414502" y="192112"/>
                  </a:lnTo>
                  <a:lnTo>
                    <a:pt x="426288" y="175006"/>
                  </a:lnTo>
                  <a:lnTo>
                    <a:pt x="427697" y="172605"/>
                  </a:lnTo>
                  <a:lnTo>
                    <a:pt x="428739" y="170014"/>
                  </a:lnTo>
                  <a:lnTo>
                    <a:pt x="429387" y="167309"/>
                  </a:lnTo>
                  <a:lnTo>
                    <a:pt x="430403" y="161112"/>
                  </a:lnTo>
                  <a:lnTo>
                    <a:pt x="431673" y="153403"/>
                  </a:lnTo>
                  <a:lnTo>
                    <a:pt x="432930" y="145821"/>
                  </a:lnTo>
                  <a:lnTo>
                    <a:pt x="433412" y="142951"/>
                  </a:lnTo>
                  <a:lnTo>
                    <a:pt x="433654" y="139852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2">
              <a:extLst>
                <a:ext uri="{FF2B5EF4-FFF2-40B4-BE49-F238E27FC236}">
                  <a16:creationId xmlns:a16="http://schemas.microsoft.com/office/drawing/2014/main" id="{1F34F3C6-713F-4179-A941-0A40D9226E77}"/>
                </a:ext>
              </a:extLst>
            </p:cNvPr>
            <p:cNvSpPr txBox="1"/>
            <p:nvPr/>
          </p:nvSpPr>
          <p:spPr>
            <a:xfrm>
              <a:off x="3853014" y="2387117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198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0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1" name="object 73">
              <a:extLst>
                <a:ext uri="{FF2B5EF4-FFF2-40B4-BE49-F238E27FC236}">
                  <a16:creationId xmlns:a16="http://schemas.microsoft.com/office/drawing/2014/main" id="{D078DB1F-1D22-4948-9C38-F79B664CE49D}"/>
                </a:ext>
              </a:extLst>
            </p:cNvPr>
            <p:cNvSpPr/>
            <p:nvPr/>
          </p:nvSpPr>
          <p:spPr>
            <a:xfrm>
              <a:off x="4741255" y="2326855"/>
              <a:ext cx="436901" cy="3013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4">
              <a:extLst>
                <a:ext uri="{FF2B5EF4-FFF2-40B4-BE49-F238E27FC236}">
                  <a16:creationId xmlns:a16="http://schemas.microsoft.com/office/drawing/2014/main" id="{1A888CFC-F081-45EC-9F32-C1220E75734C}"/>
                </a:ext>
              </a:extLst>
            </p:cNvPr>
            <p:cNvSpPr txBox="1"/>
            <p:nvPr/>
          </p:nvSpPr>
          <p:spPr>
            <a:xfrm>
              <a:off x="4815192" y="2380614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198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7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3" name="object 75">
              <a:extLst>
                <a:ext uri="{FF2B5EF4-FFF2-40B4-BE49-F238E27FC236}">
                  <a16:creationId xmlns:a16="http://schemas.microsoft.com/office/drawing/2014/main" id="{D5CA642C-E904-43D5-9997-DE0564FC1397}"/>
                </a:ext>
              </a:extLst>
            </p:cNvPr>
            <p:cNvSpPr/>
            <p:nvPr/>
          </p:nvSpPr>
          <p:spPr>
            <a:xfrm>
              <a:off x="5649419" y="2317102"/>
              <a:ext cx="443417" cy="30138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6">
              <a:extLst>
                <a:ext uri="{FF2B5EF4-FFF2-40B4-BE49-F238E27FC236}">
                  <a16:creationId xmlns:a16="http://schemas.microsoft.com/office/drawing/2014/main" id="{D0B3B2D3-9A1F-44FE-BA2E-791684487ABA}"/>
                </a:ext>
              </a:extLst>
            </p:cNvPr>
            <p:cNvSpPr txBox="1"/>
            <p:nvPr/>
          </p:nvSpPr>
          <p:spPr>
            <a:xfrm>
              <a:off x="5715774" y="2370404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199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3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5" name="object 77">
              <a:extLst>
                <a:ext uri="{FF2B5EF4-FFF2-40B4-BE49-F238E27FC236}">
                  <a16:creationId xmlns:a16="http://schemas.microsoft.com/office/drawing/2014/main" id="{159A34D0-7B4A-48E6-84A4-97F0DFFB3592}"/>
                </a:ext>
              </a:extLst>
            </p:cNvPr>
            <p:cNvSpPr/>
            <p:nvPr/>
          </p:nvSpPr>
          <p:spPr>
            <a:xfrm>
              <a:off x="6623701" y="2320353"/>
              <a:ext cx="471584" cy="3013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8">
              <a:extLst>
                <a:ext uri="{FF2B5EF4-FFF2-40B4-BE49-F238E27FC236}">
                  <a16:creationId xmlns:a16="http://schemas.microsoft.com/office/drawing/2014/main" id="{451CF7E3-E471-467B-AC80-628816EE8DC1}"/>
                </a:ext>
              </a:extLst>
            </p:cNvPr>
            <p:cNvSpPr txBox="1"/>
            <p:nvPr/>
          </p:nvSpPr>
          <p:spPr>
            <a:xfrm>
              <a:off x="6704139" y="2373845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200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7" name="object 79">
              <a:extLst>
                <a:ext uri="{FF2B5EF4-FFF2-40B4-BE49-F238E27FC236}">
                  <a16:creationId xmlns:a16="http://schemas.microsoft.com/office/drawing/2014/main" id="{F9C9BBCA-230B-4621-9BA1-CA71FC44B172}"/>
                </a:ext>
              </a:extLst>
            </p:cNvPr>
            <p:cNvSpPr txBox="1"/>
            <p:nvPr/>
          </p:nvSpPr>
          <p:spPr>
            <a:xfrm>
              <a:off x="995933" y="1052334"/>
              <a:ext cx="917575" cy="92191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0485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的诞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 marR="5080">
                <a:lnSpc>
                  <a:spcPct val="100000"/>
                </a:lnSpc>
                <a:spcBef>
                  <a:spcPts val="990"/>
                </a:spcBef>
              </a:pPr>
              <a:r>
                <a:rPr sz="1200" b="1" spc="30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1956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达特矛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斯 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会议，“人工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智 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能”正式诞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18" name="object 80">
              <a:extLst>
                <a:ext uri="{FF2B5EF4-FFF2-40B4-BE49-F238E27FC236}">
                  <a16:creationId xmlns:a16="http://schemas.microsoft.com/office/drawing/2014/main" id="{FDFEFF76-9A39-4DED-86F7-D8342D98E311}"/>
                </a:ext>
              </a:extLst>
            </p:cNvPr>
            <p:cNvSpPr txBox="1"/>
            <p:nvPr/>
          </p:nvSpPr>
          <p:spPr>
            <a:xfrm>
              <a:off x="594029" y="2979140"/>
              <a:ext cx="874394" cy="126851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R="1270"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孕育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065" marR="5080" indent="-635" algn="ctr">
                <a:lnSpc>
                  <a:spcPct val="135800"/>
                </a:lnSpc>
                <a:spcBef>
                  <a:spcPts val="32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电子计算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器翻译与</a:t>
              </a:r>
              <a:r>
                <a:rPr sz="1200" b="1" spc="1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NLP 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图灵测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试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算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棋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早期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神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经网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络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19" name="object 81">
              <a:extLst>
                <a:ext uri="{FF2B5EF4-FFF2-40B4-BE49-F238E27FC236}">
                  <a16:creationId xmlns:a16="http://schemas.microsoft.com/office/drawing/2014/main" id="{DAA4CFE5-8B0B-4624-A63B-2BD605EEEA75}"/>
                </a:ext>
              </a:extLst>
            </p:cNvPr>
            <p:cNvSpPr txBox="1"/>
            <p:nvPr/>
          </p:nvSpPr>
          <p:spPr>
            <a:xfrm>
              <a:off x="2409303" y="1082586"/>
              <a:ext cx="808939" cy="67735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搜索式推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理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74930" marR="5080" indent="-62865">
                <a:lnSpc>
                  <a:spcPct val="170300"/>
                </a:lnSpc>
                <a:spcBef>
                  <a:spcPts val="1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聊天机器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人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乐观思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潮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0" name="object 82">
              <a:extLst>
                <a:ext uri="{FF2B5EF4-FFF2-40B4-BE49-F238E27FC236}">
                  <a16:creationId xmlns:a16="http://schemas.microsoft.com/office/drawing/2014/main" id="{34393914-4F09-4706-B940-EC0D1FA6D05B}"/>
                </a:ext>
              </a:extLst>
            </p:cNvPr>
            <p:cNvSpPr txBox="1"/>
            <p:nvPr/>
          </p:nvSpPr>
          <p:spPr>
            <a:xfrm>
              <a:off x="3136303" y="3067291"/>
              <a:ext cx="916305" cy="81077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3429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所有的</a:t>
              </a: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序 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都只是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“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玩具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”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运算能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力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计算复杂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性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常识与推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理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1" name="object 83">
              <a:extLst>
                <a:ext uri="{FF2B5EF4-FFF2-40B4-BE49-F238E27FC236}">
                  <a16:creationId xmlns:a16="http://schemas.microsoft.com/office/drawing/2014/main" id="{54692B32-C382-486E-B019-F6CB4C30DB2B}"/>
                </a:ext>
              </a:extLst>
            </p:cNvPr>
            <p:cNvSpPr txBox="1"/>
            <p:nvPr/>
          </p:nvSpPr>
          <p:spPr>
            <a:xfrm>
              <a:off x="4053141" y="953617"/>
              <a:ext cx="789940" cy="88635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专家系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39065" marR="133350" algn="ctr">
                <a:lnSpc>
                  <a:spcPts val="2050"/>
                </a:lnSpc>
                <a:spcBef>
                  <a:spcPts val="20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知识工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程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五代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</a:t>
              </a:r>
              <a:endParaRPr sz="1200" dirty="0">
                <a:latin typeface="Microsoft JhengHei"/>
                <a:cs typeface="Microsoft JhengHei"/>
              </a:endParaRPr>
            </a:p>
            <a:p>
              <a:pPr algn="ctr">
                <a:lnSpc>
                  <a:spcPct val="100000"/>
                </a:lnSpc>
                <a:spcBef>
                  <a:spcPts val="64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神经网络重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2" name="object 84">
              <a:extLst>
                <a:ext uri="{FF2B5EF4-FFF2-40B4-BE49-F238E27FC236}">
                  <a16:creationId xmlns:a16="http://schemas.microsoft.com/office/drawing/2014/main" id="{FC42B244-9F84-4365-9378-1ED0AA22009B}"/>
                </a:ext>
              </a:extLst>
            </p:cNvPr>
            <p:cNvSpPr txBox="1"/>
            <p:nvPr/>
          </p:nvSpPr>
          <p:spPr>
            <a:xfrm>
              <a:off x="5195759" y="3077298"/>
              <a:ext cx="644004" cy="43067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未达预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  <a:spcBef>
                  <a:spcPts val="85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削减投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入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3" name="object 85">
              <a:extLst>
                <a:ext uri="{FF2B5EF4-FFF2-40B4-BE49-F238E27FC236}">
                  <a16:creationId xmlns:a16="http://schemas.microsoft.com/office/drawing/2014/main" id="{D9C21C9D-B7C6-423F-ADC6-253D60CCBC87}"/>
                </a:ext>
              </a:extLst>
            </p:cNvPr>
            <p:cNvSpPr txBox="1"/>
            <p:nvPr/>
          </p:nvSpPr>
          <p:spPr>
            <a:xfrm>
              <a:off x="5839764" y="1064615"/>
              <a:ext cx="789940" cy="86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摩尔定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律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 marR="5080" algn="ctr">
                <a:lnSpc>
                  <a:spcPts val="2050"/>
                </a:lnSpc>
                <a:spcBef>
                  <a:spcPts val="20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统计机器学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习  </a:t>
              </a: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广泛应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用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4" name="object 86">
              <a:extLst>
                <a:ext uri="{FF2B5EF4-FFF2-40B4-BE49-F238E27FC236}">
                  <a16:creationId xmlns:a16="http://schemas.microsoft.com/office/drawing/2014/main" id="{EF786CCA-C479-40CD-8A24-376D650E20AC}"/>
                </a:ext>
              </a:extLst>
            </p:cNvPr>
            <p:cNvSpPr txBox="1"/>
            <p:nvPr/>
          </p:nvSpPr>
          <p:spPr>
            <a:xfrm>
              <a:off x="7615315" y="3116694"/>
              <a:ext cx="671459" cy="75076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5565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大数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据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  <a:spcBef>
                  <a:spcPts val="84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计算能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力</a:t>
              </a:r>
              <a:endParaRPr sz="1200" dirty="0">
                <a:latin typeface="Microsoft JhengHei"/>
                <a:cs typeface="Microsoft JhengHei"/>
              </a:endParaRPr>
            </a:p>
            <a:p>
              <a:pPr>
                <a:lnSpc>
                  <a:spcPct val="100000"/>
                </a:lnSpc>
                <a:spcBef>
                  <a:spcPts val="90"/>
                </a:spcBef>
              </a:pP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应用增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多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5" name="object 87">
              <a:extLst>
                <a:ext uri="{FF2B5EF4-FFF2-40B4-BE49-F238E27FC236}">
                  <a16:creationId xmlns:a16="http://schemas.microsoft.com/office/drawing/2014/main" id="{830AAEE5-85E8-46B5-9027-16787070E228}"/>
                </a:ext>
              </a:extLst>
            </p:cNvPr>
            <p:cNvSpPr txBox="1"/>
            <p:nvPr/>
          </p:nvSpPr>
          <p:spPr>
            <a:xfrm>
              <a:off x="7556500" y="1349210"/>
              <a:ext cx="675563" cy="17060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深度学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习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6" name="object 88">
              <a:extLst>
                <a:ext uri="{FF2B5EF4-FFF2-40B4-BE49-F238E27FC236}">
                  <a16:creationId xmlns:a16="http://schemas.microsoft.com/office/drawing/2014/main" id="{25048507-DB07-4FF1-9B16-7374C10D7108}"/>
                </a:ext>
              </a:extLst>
            </p:cNvPr>
            <p:cNvSpPr/>
            <p:nvPr/>
          </p:nvSpPr>
          <p:spPr>
            <a:xfrm>
              <a:off x="120395" y="2086355"/>
              <a:ext cx="665988" cy="42367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9">
              <a:extLst>
                <a:ext uri="{FF2B5EF4-FFF2-40B4-BE49-F238E27FC236}">
                  <a16:creationId xmlns:a16="http://schemas.microsoft.com/office/drawing/2014/main" id="{3DF378F2-423D-42D3-B1A1-15201E15CBE1}"/>
                </a:ext>
              </a:extLst>
            </p:cNvPr>
            <p:cNvSpPr txBox="1"/>
            <p:nvPr/>
          </p:nvSpPr>
          <p:spPr>
            <a:xfrm>
              <a:off x="52184" y="2480957"/>
              <a:ext cx="534670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5" dirty="0">
                  <a:solidFill>
                    <a:srgbClr val="006EC0"/>
                  </a:solidFill>
                  <a:latin typeface="Microsoft JhengHei"/>
                  <a:cs typeface="Microsoft JhengHei"/>
                </a:rPr>
                <a:t>人工智</a:t>
              </a:r>
              <a:r>
                <a:rPr sz="1000" b="1" spc="-5" dirty="0">
                  <a:solidFill>
                    <a:srgbClr val="006EC0"/>
                  </a:solidFill>
                  <a:latin typeface="Microsoft JhengHei"/>
                  <a:cs typeface="Microsoft JhengHei"/>
                </a:rPr>
                <a:t>能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28" name="object 90">
              <a:extLst>
                <a:ext uri="{FF2B5EF4-FFF2-40B4-BE49-F238E27FC236}">
                  <a16:creationId xmlns:a16="http://schemas.microsoft.com/office/drawing/2014/main" id="{90E72363-4785-4C05-A24C-96E7947851E7}"/>
                </a:ext>
              </a:extLst>
            </p:cNvPr>
            <p:cNvSpPr/>
            <p:nvPr/>
          </p:nvSpPr>
          <p:spPr>
            <a:xfrm>
              <a:off x="7615316" y="2311679"/>
              <a:ext cx="472665" cy="3024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1">
              <a:extLst>
                <a:ext uri="{FF2B5EF4-FFF2-40B4-BE49-F238E27FC236}">
                  <a16:creationId xmlns:a16="http://schemas.microsoft.com/office/drawing/2014/main" id="{BC8874D0-691E-424A-A06E-933F2C1FDFAE}"/>
                </a:ext>
              </a:extLst>
            </p:cNvPr>
            <p:cNvSpPr txBox="1"/>
            <p:nvPr/>
          </p:nvSpPr>
          <p:spPr>
            <a:xfrm>
              <a:off x="7696657" y="2365616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201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</p:grp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34102AF6-6EA3-4077-823A-B5BC5D1E62C8}"/>
              </a:ext>
            </a:extLst>
          </p:cNvPr>
          <p:cNvCxnSpPr/>
          <p:nvPr/>
        </p:nvCxnSpPr>
        <p:spPr>
          <a:xfrm flipV="1">
            <a:off x="3699957" y="4131909"/>
            <a:ext cx="0" cy="101507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880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E08F19-A669-424C-AB33-764595339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人工智能发展史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47A063C-AB3F-4623-BFE8-4B443645BF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000" spc="5" dirty="0">
                <a:solidFill>
                  <a:srgbClr val="000000"/>
                </a:solidFill>
                <a:latin typeface="Microsoft JhengHei"/>
                <a:cs typeface="Microsoft JhengHei"/>
              </a:rPr>
              <a:t>推理期</a:t>
            </a:r>
            <a:r>
              <a:rPr lang="en-US" altLang="zh-CN" sz="2000" spc="15" dirty="0">
                <a:solidFill>
                  <a:srgbClr val="000000"/>
                </a:solidFill>
                <a:latin typeface="Microsoft JhengHei"/>
                <a:cs typeface="Microsoft JhengHei"/>
              </a:rPr>
              <a:t>:</a:t>
            </a: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lang="en-US" altLang="zh-CN" sz="2800" b="1" spc="70" dirty="0">
                <a:latin typeface="Microsoft JhengHei"/>
                <a:cs typeface="Microsoft JhengHei"/>
              </a:rPr>
              <a:t>1956-1960s: </a:t>
            </a:r>
            <a:r>
              <a:rPr lang="en-US" altLang="zh-CN" sz="2800" b="1" dirty="0">
                <a:latin typeface="Microsoft JhengHei"/>
                <a:cs typeface="Microsoft JhengHei"/>
              </a:rPr>
              <a:t>Logic</a:t>
            </a:r>
            <a:r>
              <a:rPr lang="zh-CN" altLang="en-US" sz="2800" b="1" spc="265" dirty="0">
                <a:latin typeface="Microsoft JhengHei"/>
                <a:cs typeface="Microsoft JhengHei"/>
              </a:rPr>
              <a:t> </a:t>
            </a:r>
            <a:r>
              <a:rPr lang="en-US" altLang="zh-CN" sz="2800" b="1" spc="-20" dirty="0">
                <a:latin typeface="Microsoft JhengHei"/>
                <a:cs typeface="Microsoft JhengHei"/>
              </a:rPr>
              <a:t>Reasoning</a:t>
            </a:r>
            <a:endParaRPr lang="en-US" altLang="zh-CN" sz="2800" dirty="0">
              <a:latin typeface="Microsoft JhengHei"/>
              <a:cs typeface="Microsoft JhengHei"/>
            </a:endParaRPr>
          </a:p>
          <a:p>
            <a:pPr marL="305308" lvl="1">
              <a:lnSpc>
                <a:spcPct val="100000"/>
              </a:lnSpc>
              <a:spcBef>
                <a:spcPts val="1350"/>
              </a:spcBef>
            </a:pPr>
            <a:r>
              <a:rPr lang="zh-CN" altLang="en-US" b="1" spc="5" dirty="0">
                <a:latin typeface="Microsoft JhengHei"/>
                <a:cs typeface="Microsoft JhengHei"/>
              </a:rPr>
              <a:t>出发点</a:t>
            </a:r>
            <a:r>
              <a:rPr lang="en-US" altLang="zh-CN" b="1" spc="10" dirty="0">
                <a:latin typeface="Microsoft JhengHei"/>
                <a:cs typeface="Microsoft JhengHei"/>
              </a:rPr>
              <a:t>:	</a:t>
            </a:r>
            <a:r>
              <a:rPr lang="zh-CN" altLang="en-US" sz="3000" b="1" spc="7" baseline="1633" dirty="0">
                <a:latin typeface="Microsoft JhengHei"/>
                <a:cs typeface="Microsoft JhengHei"/>
              </a:rPr>
              <a:t>“数学家真聪明！”</a:t>
            </a:r>
            <a:endParaRPr lang="en-US" altLang="zh-CN" sz="3000" b="1" spc="7" baseline="1633" dirty="0">
              <a:latin typeface="Microsoft JhengHei"/>
              <a:cs typeface="Microsoft JhengHei"/>
            </a:endParaRPr>
          </a:p>
          <a:p>
            <a:pPr marL="305308" lvl="1">
              <a:lnSpc>
                <a:spcPct val="100000"/>
              </a:lnSpc>
              <a:spcBef>
                <a:spcPts val="1350"/>
              </a:spcBef>
            </a:pPr>
            <a:r>
              <a:rPr lang="zh-CN" altLang="en-US" b="1" spc="5" dirty="0">
                <a:latin typeface="Microsoft JhengHei"/>
                <a:cs typeface="Microsoft JhengHei"/>
              </a:rPr>
              <a:t>主要成就</a:t>
            </a:r>
            <a:r>
              <a:rPr lang="en-US" altLang="zh-CN" b="1" spc="10" dirty="0">
                <a:latin typeface="Microsoft JhengHei"/>
                <a:cs typeface="Microsoft JhengHei"/>
              </a:rPr>
              <a:t>:</a:t>
            </a:r>
            <a:r>
              <a:rPr lang="zh-CN" altLang="en-US" b="1" spc="114" dirty="0">
                <a:latin typeface="Microsoft JhengHei"/>
                <a:cs typeface="Microsoft JhengHei"/>
              </a:rPr>
              <a:t> </a:t>
            </a:r>
            <a:r>
              <a:rPr lang="zh-CN" altLang="en-US" b="1" spc="5" dirty="0">
                <a:latin typeface="Microsoft JhengHei"/>
                <a:cs typeface="Microsoft JhengHei"/>
              </a:rPr>
              <a:t>自动定理证明系统</a:t>
            </a:r>
            <a:r>
              <a:rPr lang="zh-CN" altLang="en-US" b="1" spc="120" dirty="0">
                <a:latin typeface="Microsoft JhengHei"/>
                <a:cs typeface="Microsoft JhengHei"/>
              </a:rPr>
              <a:t> </a:t>
            </a:r>
            <a:r>
              <a:rPr lang="en-US" altLang="zh-CN" b="1" spc="5" dirty="0">
                <a:latin typeface="Microsoft JhengHei"/>
                <a:cs typeface="Microsoft JhengHei"/>
              </a:rPr>
              <a:t>(</a:t>
            </a:r>
            <a:r>
              <a:rPr lang="zh-CN" altLang="en-US" b="1" spc="5" dirty="0">
                <a:latin typeface="Microsoft JhengHei"/>
                <a:cs typeface="Microsoft JhengHei"/>
              </a:rPr>
              <a:t>例如，</a:t>
            </a:r>
            <a:r>
              <a:rPr lang="zh-CN" altLang="en-US" sz="2000" b="1" spc="5" dirty="0">
                <a:latin typeface="Microsoft JhengHei"/>
                <a:cs typeface="Microsoft JhengHei"/>
              </a:rPr>
              <a:t>西蒙与纽厄尔的</a:t>
            </a:r>
            <a:r>
              <a:rPr lang="zh-CN" altLang="en-US" sz="2000" b="1" dirty="0">
                <a:latin typeface="Microsoft JhengHei"/>
                <a:cs typeface="Microsoft JhengHei"/>
              </a:rPr>
              <a:t>“</a:t>
            </a:r>
            <a:r>
              <a:rPr lang="en-US" altLang="zh-CN" sz="2000" b="1" dirty="0">
                <a:latin typeface="Microsoft JhengHei"/>
                <a:cs typeface="Microsoft JhengHei"/>
              </a:rPr>
              <a:t>Logic</a:t>
            </a:r>
            <a:r>
              <a:rPr lang="zh-CN" altLang="en-US" sz="2000" b="1" spc="105" dirty="0">
                <a:latin typeface="Microsoft JhengHei"/>
                <a:cs typeface="Microsoft JhengHei"/>
              </a:rPr>
              <a:t> </a:t>
            </a:r>
            <a:r>
              <a:rPr lang="en-US" altLang="zh-CN" sz="2000" b="1" spc="-35" dirty="0">
                <a:latin typeface="Microsoft JhengHei"/>
                <a:cs typeface="Microsoft JhengHei"/>
              </a:rPr>
              <a:t>Theorist”</a:t>
            </a:r>
            <a:r>
              <a:rPr lang="zh-CN" altLang="en-US" sz="2000" b="1" spc="5" dirty="0">
                <a:latin typeface="Microsoft JhengHei"/>
                <a:cs typeface="Microsoft JhengHei"/>
              </a:rPr>
              <a:t>系统</a:t>
            </a:r>
            <a:r>
              <a:rPr lang="en-US" altLang="zh-CN" sz="2000" b="1" spc="5" dirty="0">
                <a:latin typeface="Microsoft JhengHei"/>
                <a:cs typeface="Microsoft JhengHei"/>
              </a:rPr>
              <a:t>)</a:t>
            </a:r>
            <a:endParaRPr lang="zh-CN" altLang="en-US" sz="2000" dirty="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lang="zh-CN" altLang="en-US" sz="1800" dirty="0">
              <a:latin typeface="Microsoft JhengHei"/>
              <a:cs typeface="Microsoft JhengHei"/>
            </a:endParaRPr>
          </a:p>
          <a:p>
            <a:pPr marL="57150" marR="143510">
              <a:lnSpc>
                <a:spcPct val="100600"/>
              </a:lnSpc>
            </a:pPr>
            <a:r>
              <a:rPr lang="zh-CN" altLang="en-US" sz="2400" b="1" dirty="0">
                <a:solidFill>
                  <a:srgbClr val="C00000"/>
                </a:solidFill>
                <a:latin typeface="Microsoft JhengHei"/>
                <a:cs typeface="Microsoft JhengHei"/>
              </a:rPr>
              <a:t>渐渐地，研究者们意识到，仅有逻辑 </a:t>
            </a:r>
            <a:r>
              <a:rPr lang="zh-CN" altLang="en-US" sz="2400" b="1" spc="5" dirty="0">
                <a:solidFill>
                  <a:srgbClr val="C00000"/>
                </a:solidFill>
                <a:latin typeface="Microsoft JhengHei"/>
                <a:cs typeface="Microsoft JhengHei"/>
              </a:rPr>
              <a:t>推理能力是不够的</a:t>
            </a:r>
            <a:r>
              <a:rPr lang="zh-CN" altLang="en-US" sz="2400" b="1" spc="150" dirty="0">
                <a:solidFill>
                  <a:srgbClr val="C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400" b="1" spc="285" dirty="0">
                <a:solidFill>
                  <a:srgbClr val="C00000"/>
                </a:solidFill>
                <a:latin typeface="Microsoft JhengHei"/>
                <a:cs typeface="Microsoft JhengHei"/>
              </a:rPr>
              <a:t>…</a:t>
            </a:r>
            <a:endParaRPr lang="zh-CN" altLang="en-US" sz="2400" dirty="0">
              <a:latin typeface="Microsoft JhengHei"/>
              <a:cs typeface="Microsoft JhengHei"/>
            </a:endParaRPr>
          </a:p>
          <a:p>
            <a:endParaRPr lang="zh-CN" altLang="en-US" dirty="0"/>
          </a:p>
        </p:txBody>
      </p:sp>
      <p:sp>
        <p:nvSpPr>
          <p:cNvPr id="22" name="object 54">
            <a:extLst>
              <a:ext uri="{FF2B5EF4-FFF2-40B4-BE49-F238E27FC236}">
                <a16:creationId xmlns:a16="http://schemas.microsoft.com/office/drawing/2014/main" id="{AE7FFE2E-D8F8-4573-9F0D-EE9B9D77C93F}"/>
              </a:ext>
            </a:extLst>
          </p:cNvPr>
          <p:cNvSpPr txBox="1"/>
          <p:nvPr/>
        </p:nvSpPr>
        <p:spPr>
          <a:xfrm>
            <a:off x="8129671" y="2312677"/>
            <a:ext cx="1186180" cy="88519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7150">
              <a:lnSpc>
                <a:spcPct val="129800"/>
              </a:lnSpc>
              <a:spcBef>
                <a:spcPts val="95"/>
              </a:spcBef>
            </a:pPr>
            <a:r>
              <a:rPr sz="1400" b="1" spc="5" dirty="0">
                <a:latin typeface="Microsoft JhengHei"/>
                <a:cs typeface="Microsoft JhengHei"/>
              </a:rPr>
              <a:t>赫伯特</a:t>
            </a:r>
            <a:r>
              <a:rPr sz="1400" b="1" spc="160" dirty="0">
                <a:latin typeface="Microsoft JhengHei"/>
                <a:cs typeface="Microsoft JhengHei"/>
              </a:rPr>
              <a:t> </a:t>
            </a:r>
            <a:r>
              <a:rPr sz="1400" b="1" spc="5" dirty="0">
                <a:latin typeface="Microsoft JhengHei"/>
                <a:cs typeface="Microsoft JhengHei"/>
              </a:rPr>
              <a:t>西蒙 </a:t>
            </a:r>
            <a:r>
              <a:rPr sz="1400" b="1" dirty="0">
                <a:latin typeface="Microsoft JhengHei"/>
                <a:cs typeface="Microsoft JhengHei"/>
              </a:rPr>
              <a:t>(</a:t>
            </a:r>
            <a:r>
              <a:rPr sz="1400" b="1" spc="40" dirty="0">
                <a:latin typeface="Microsoft JhengHei"/>
                <a:cs typeface="Microsoft JhengHei"/>
              </a:rPr>
              <a:t>1916</a:t>
            </a:r>
            <a:r>
              <a:rPr sz="1400" b="1" spc="80" dirty="0">
                <a:latin typeface="Microsoft JhengHei"/>
                <a:cs typeface="Microsoft JhengHei"/>
              </a:rPr>
              <a:t>-</a:t>
            </a:r>
            <a:r>
              <a:rPr sz="1400" b="1" spc="40" dirty="0">
                <a:latin typeface="Microsoft JhengHei"/>
                <a:cs typeface="Microsoft JhengHei"/>
              </a:rPr>
              <a:t>2001</a:t>
            </a:r>
            <a:r>
              <a:rPr sz="1400" b="1" spc="5" dirty="0">
                <a:latin typeface="Microsoft JhengHei"/>
                <a:cs typeface="Microsoft JhengHei"/>
              </a:rPr>
              <a:t>)</a:t>
            </a:r>
            <a:endParaRPr sz="1400" dirty="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730"/>
              </a:spcBef>
            </a:pPr>
            <a:r>
              <a:rPr sz="1400" b="1" spc="40" dirty="0">
                <a:latin typeface="Microsoft JhengHei"/>
                <a:cs typeface="Microsoft JhengHei"/>
              </a:rPr>
              <a:t>1975</a:t>
            </a:r>
            <a:r>
              <a:rPr sz="1400" b="1" spc="5" dirty="0">
                <a:latin typeface="Microsoft JhengHei"/>
                <a:cs typeface="Microsoft JhengHei"/>
              </a:rPr>
              <a:t>年图灵奖</a:t>
            </a:r>
            <a:endParaRPr sz="1400" dirty="0">
              <a:latin typeface="Microsoft JhengHei"/>
              <a:cs typeface="Microsoft JhengHei"/>
            </a:endParaRPr>
          </a:p>
        </p:txBody>
      </p:sp>
      <p:sp>
        <p:nvSpPr>
          <p:cNvPr id="24" name="object 58">
            <a:extLst>
              <a:ext uri="{FF2B5EF4-FFF2-40B4-BE49-F238E27FC236}">
                <a16:creationId xmlns:a16="http://schemas.microsoft.com/office/drawing/2014/main" id="{C70820D6-36C2-4AFD-80F4-517DDCEA067D}"/>
              </a:ext>
            </a:extLst>
          </p:cNvPr>
          <p:cNvSpPr txBox="1"/>
          <p:nvPr/>
        </p:nvSpPr>
        <p:spPr>
          <a:xfrm>
            <a:off x="9622077" y="2392605"/>
            <a:ext cx="1440000" cy="65979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400" b="1" spc="5" dirty="0" err="1">
                <a:latin typeface="Microsoft JhengHei"/>
                <a:cs typeface="Microsoft JhengHei"/>
              </a:rPr>
              <a:t>阿伦</a:t>
            </a:r>
            <a:r>
              <a:rPr sz="1400" b="1" spc="160" dirty="0">
                <a:latin typeface="Microsoft JhengHei"/>
                <a:cs typeface="Microsoft JhengHei"/>
              </a:rPr>
              <a:t> </a:t>
            </a:r>
            <a:r>
              <a:rPr sz="1400" b="1" spc="5" dirty="0" err="1">
                <a:latin typeface="Microsoft JhengHei"/>
                <a:cs typeface="Microsoft JhengHei"/>
              </a:rPr>
              <a:t>纽厄</a:t>
            </a:r>
            <a:r>
              <a:rPr lang="zh-CN" altLang="en-US" sz="1400" b="1" spc="5" dirty="0">
                <a:latin typeface="Microsoft JhengHei"/>
                <a:cs typeface="Microsoft JhengHei"/>
              </a:rPr>
              <a:t>尔</a:t>
            </a:r>
          </a:p>
          <a:p>
            <a:pPr marL="12700">
              <a:lnSpc>
                <a:spcPct val="100000"/>
              </a:lnSpc>
            </a:pPr>
            <a:r>
              <a:rPr lang="en-US" altLang="zh-CN" sz="1400" b="1" spc="35" dirty="0">
                <a:latin typeface="Microsoft JhengHei"/>
                <a:cs typeface="Microsoft JhengHei"/>
              </a:rPr>
              <a:t>(1927-1992)</a:t>
            </a:r>
          </a:p>
          <a:p>
            <a:pPr marL="12700">
              <a:lnSpc>
                <a:spcPct val="100000"/>
              </a:lnSpc>
            </a:pPr>
            <a:r>
              <a:rPr lang="en-US" altLang="zh-CN" sz="1400" b="1" spc="40" dirty="0">
                <a:latin typeface="Microsoft JhengHei"/>
                <a:cs typeface="Microsoft JhengHei"/>
              </a:rPr>
              <a:t>1975</a:t>
            </a:r>
            <a:r>
              <a:rPr lang="zh-CN" altLang="en-US" sz="1400" b="1" spc="5" dirty="0">
                <a:latin typeface="Microsoft JhengHei"/>
                <a:cs typeface="Microsoft JhengHei"/>
              </a:rPr>
              <a:t>年图灵奖</a:t>
            </a:r>
            <a:endParaRPr lang="zh-CN" altLang="en-US" sz="1400" dirty="0">
              <a:latin typeface="Microsoft JhengHei"/>
              <a:cs typeface="Microsoft JhengHei"/>
            </a:endParaRPr>
          </a:p>
        </p:txBody>
      </p:sp>
      <p:sp>
        <p:nvSpPr>
          <p:cNvPr id="25" name="object 59">
            <a:extLst>
              <a:ext uri="{FF2B5EF4-FFF2-40B4-BE49-F238E27FC236}">
                <a16:creationId xmlns:a16="http://schemas.microsoft.com/office/drawing/2014/main" id="{457ABDDB-73F2-4FB2-ABB7-041C25B96974}"/>
              </a:ext>
            </a:extLst>
          </p:cNvPr>
          <p:cNvSpPr/>
          <p:nvPr/>
        </p:nvSpPr>
        <p:spPr>
          <a:xfrm>
            <a:off x="8141978" y="542475"/>
            <a:ext cx="1440000" cy="1800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60">
            <a:extLst>
              <a:ext uri="{FF2B5EF4-FFF2-40B4-BE49-F238E27FC236}">
                <a16:creationId xmlns:a16="http://schemas.microsoft.com/office/drawing/2014/main" id="{4F1171C0-9C61-42AB-8BA4-6851F0D8FD40}"/>
              </a:ext>
            </a:extLst>
          </p:cNvPr>
          <p:cNvSpPr/>
          <p:nvPr/>
        </p:nvSpPr>
        <p:spPr>
          <a:xfrm>
            <a:off x="9643116" y="506279"/>
            <a:ext cx="1440000" cy="18000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5155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CBCF0-10F2-4C5E-B4B3-61BC02BA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人工智能发展史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DA6855-38F4-4EAD-B50A-78E036947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470E5B-B0E8-4043-A99E-082DECF807AC}"/>
              </a:ext>
            </a:extLst>
          </p:cNvPr>
          <p:cNvGrpSpPr/>
          <p:nvPr/>
        </p:nvGrpSpPr>
        <p:grpSpPr>
          <a:xfrm>
            <a:off x="1097280" y="2113958"/>
            <a:ext cx="9856859" cy="4023360"/>
            <a:chOff x="52184" y="879348"/>
            <a:chExt cx="8442591" cy="3486911"/>
          </a:xfrm>
        </p:grpSpPr>
        <p:grpSp>
          <p:nvGrpSpPr>
            <p:cNvPr id="5" name="object 53">
              <a:extLst>
                <a:ext uri="{FF2B5EF4-FFF2-40B4-BE49-F238E27FC236}">
                  <a16:creationId xmlns:a16="http://schemas.microsoft.com/office/drawing/2014/main" id="{36381485-BC05-43F5-A6EB-B20959FB5751}"/>
                </a:ext>
              </a:extLst>
            </p:cNvPr>
            <p:cNvGrpSpPr/>
            <p:nvPr/>
          </p:nvGrpSpPr>
          <p:grpSpPr>
            <a:xfrm>
              <a:off x="542544" y="879348"/>
              <a:ext cx="7952231" cy="3486911"/>
              <a:chOff x="542544" y="879348"/>
              <a:chExt cx="7952231" cy="3486911"/>
            </a:xfrm>
          </p:grpSpPr>
          <p:sp>
            <p:nvSpPr>
              <p:cNvPr id="30" name="object 55">
                <a:extLst>
                  <a:ext uri="{FF2B5EF4-FFF2-40B4-BE49-F238E27FC236}">
                    <a16:creationId xmlns:a16="http://schemas.microsoft.com/office/drawing/2014/main" id="{9F1AEFF7-FAF8-4465-852D-1977BCE19665}"/>
                  </a:ext>
                </a:extLst>
              </p:cNvPr>
              <p:cNvSpPr/>
              <p:nvPr/>
            </p:nvSpPr>
            <p:spPr>
              <a:xfrm>
                <a:off x="7315746" y="899160"/>
                <a:ext cx="971029" cy="144752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56">
                <a:extLst>
                  <a:ext uri="{FF2B5EF4-FFF2-40B4-BE49-F238E27FC236}">
                    <a16:creationId xmlns:a16="http://schemas.microsoft.com/office/drawing/2014/main" id="{BA417C41-90FE-4A05-B66E-282906F5FFBD}"/>
                  </a:ext>
                </a:extLst>
              </p:cNvPr>
              <p:cNvSpPr/>
              <p:nvPr/>
            </p:nvSpPr>
            <p:spPr>
              <a:xfrm>
                <a:off x="7336703" y="2470984"/>
                <a:ext cx="1158072" cy="1846507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57">
                <a:extLst>
                  <a:ext uri="{FF2B5EF4-FFF2-40B4-BE49-F238E27FC236}">
                    <a16:creationId xmlns:a16="http://schemas.microsoft.com/office/drawing/2014/main" id="{AE324817-343C-4DE7-82D8-35F2D64E3455}"/>
                  </a:ext>
                </a:extLst>
              </p:cNvPr>
              <p:cNvSpPr/>
              <p:nvPr/>
            </p:nvSpPr>
            <p:spPr>
              <a:xfrm>
                <a:off x="8177758" y="2460383"/>
                <a:ext cx="8128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81279" h="54610">
                    <a:moveTo>
                      <a:pt x="88" y="54279"/>
                    </a:moveTo>
                    <a:lnTo>
                      <a:pt x="0" y="27139"/>
                    </a:lnTo>
                    <a:lnTo>
                      <a:pt x="13639" y="27101"/>
                    </a:lnTo>
                    <a:lnTo>
                      <a:pt x="13550" y="0"/>
                    </a:lnTo>
                    <a:lnTo>
                      <a:pt x="54254" y="0"/>
                    </a:lnTo>
                    <a:lnTo>
                      <a:pt x="81191" y="13373"/>
                    </a:lnTo>
                    <a:lnTo>
                      <a:pt x="88" y="54279"/>
                    </a:lnTo>
                    <a:close/>
                  </a:path>
                </a:pathLst>
              </a:custGeom>
              <a:solidFill>
                <a:srgbClr val="006E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58">
                <a:extLst>
                  <a:ext uri="{FF2B5EF4-FFF2-40B4-BE49-F238E27FC236}">
                    <a16:creationId xmlns:a16="http://schemas.microsoft.com/office/drawing/2014/main" id="{5B6B5E0D-2597-4D3D-8B16-5DCA3DADA6AD}"/>
                  </a:ext>
                </a:extLst>
              </p:cNvPr>
              <p:cNvSpPr/>
              <p:nvPr/>
            </p:nvSpPr>
            <p:spPr>
              <a:xfrm>
                <a:off x="5747042" y="883867"/>
                <a:ext cx="970749" cy="157739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59">
                <a:extLst>
                  <a:ext uri="{FF2B5EF4-FFF2-40B4-BE49-F238E27FC236}">
                    <a16:creationId xmlns:a16="http://schemas.microsoft.com/office/drawing/2014/main" id="{7756D11D-C084-4C10-9923-0E4902D39FC3}"/>
                  </a:ext>
                </a:extLst>
              </p:cNvPr>
              <p:cNvSpPr/>
              <p:nvPr/>
            </p:nvSpPr>
            <p:spPr>
              <a:xfrm>
                <a:off x="5007927" y="2484601"/>
                <a:ext cx="970724" cy="183539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60">
                <a:extLst>
                  <a:ext uri="{FF2B5EF4-FFF2-40B4-BE49-F238E27FC236}">
                    <a16:creationId xmlns:a16="http://schemas.microsoft.com/office/drawing/2014/main" id="{43E5854B-B47A-4925-90E4-E7FB747F288A}"/>
                  </a:ext>
                </a:extLst>
              </p:cNvPr>
              <p:cNvSpPr/>
              <p:nvPr/>
            </p:nvSpPr>
            <p:spPr>
              <a:xfrm>
                <a:off x="3997452" y="908399"/>
                <a:ext cx="970381" cy="15757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61">
                <a:extLst>
                  <a:ext uri="{FF2B5EF4-FFF2-40B4-BE49-F238E27FC236}">
                    <a16:creationId xmlns:a16="http://schemas.microsoft.com/office/drawing/2014/main" id="{57559B59-9FDB-4588-975A-E38E6E70D9B9}"/>
                  </a:ext>
                </a:extLst>
              </p:cNvPr>
              <p:cNvSpPr/>
              <p:nvPr/>
            </p:nvSpPr>
            <p:spPr>
              <a:xfrm>
                <a:off x="3112008" y="2467787"/>
                <a:ext cx="970788" cy="1848954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62">
                <a:extLst>
                  <a:ext uri="{FF2B5EF4-FFF2-40B4-BE49-F238E27FC236}">
                    <a16:creationId xmlns:a16="http://schemas.microsoft.com/office/drawing/2014/main" id="{A599E778-C32D-45FF-B43D-9C4A32FFD928}"/>
                  </a:ext>
                </a:extLst>
              </p:cNvPr>
              <p:cNvSpPr/>
              <p:nvPr/>
            </p:nvSpPr>
            <p:spPr>
              <a:xfrm>
                <a:off x="2281427" y="879348"/>
                <a:ext cx="970788" cy="160714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63">
                <a:extLst>
                  <a:ext uri="{FF2B5EF4-FFF2-40B4-BE49-F238E27FC236}">
                    <a16:creationId xmlns:a16="http://schemas.microsoft.com/office/drawing/2014/main" id="{BCC7683B-48CA-49D5-9DFB-C8E18B948B00}"/>
                  </a:ext>
                </a:extLst>
              </p:cNvPr>
              <p:cNvSpPr/>
              <p:nvPr/>
            </p:nvSpPr>
            <p:spPr>
              <a:xfrm>
                <a:off x="542544" y="2487395"/>
                <a:ext cx="970356" cy="1878864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64">
                <a:extLst>
                  <a:ext uri="{FF2B5EF4-FFF2-40B4-BE49-F238E27FC236}">
                    <a16:creationId xmlns:a16="http://schemas.microsoft.com/office/drawing/2014/main" id="{F2F5BC8E-0130-47E2-904E-8819B4D7672B}"/>
                  </a:ext>
                </a:extLst>
              </p:cNvPr>
              <p:cNvSpPr/>
              <p:nvPr/>
            </p:nvSpPr>
            <p:spPr>
              <a:xfrm>
                <a:off x="761288" y="2433383"/>
                <a:ext cx="7470775" cy="76835"/>
              </a:xfrm>
              <a:custGeom>
                <a:avLst/>
                <a:gdLst/>
                <a:ahLst/>
                <a:cxnLst/>
                <a:rect l="l" t="t" r="r" b="b"/>
                <a:pathLst>
                  <a:path w="7470775" h="76835">
                    <a:moveTo>
                      <a:pt x="7470724" y="27000"/>
                    </a:moveTo>
                    <a:lnTo>
                      <a:pt x="7416292" y="0"/>
                    </a:lnTo>
                    <a:lnTo>
                      <a:pt x="7416381" y="27051"/>
                    </a:lnTo>
                    <a:lnTo>
                      <a:pt x="0" y="49136"/>
                    </a:lnTo>
                    <a:lnTo>
                      <a:pt x="76" y="76225"/>
                    </a:lnTo>
                    <a:lnTo>
                      <a:pt x="7416470" y="54140"/>
                    </a:lnTo>
                    <a:lnTo>
                      <a:pt x="7430109" y="54102"/>
                    </a:lnTo>
                    <a:lnTo>
                      <a:pt x="7430021" y="27038"/>
                    </a:lnTo>
                    <a:lnTo>
                      <a:pt x="7470724" y="27000"/>
                    </a:lnTo>
                    <a:close/>
                  </a:path>
                </a:pathLst>
              </a:custGeom>
              <a:solidFill>
                <a:srgbClr val="006E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65">
                <a:extLst>
                  <a:ext uri="{FF2B5EF4-FFF2-40B4-BE49-F238E27FC236}">
                    <a16:creationId xmlns:a16="http://schemas.microsoft.com/office/drawing/2014/main" id="{1D6AD67C-C431-49DF-9A4D-05CE5C4D72AE}"/>
                  </a:ext>
                </a:extLst>
              </p:cNvPr>
              <p:cNvSpPr/>
              <p:nvPr/>
            </p:nvSpPr>
            <p:spPr>
              <a:xfrm>
                <a:off x="951522" y="888883"/>
                <a:ext cx="971029" cy="1459600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3200" dirty="0"/>
              </a:p>
            </p:txBody>
          </p:sp>
          <p:sp>
            <p:nvSpPr>
              <p:cNvPr id="41" name="object 66">
                <a:extLst>
                  <a:ext uri="{FF2B5EF4-FFF2-40B4-BE49-F238E27FC236}">
                    <a16:creationId xmlns:a16="http://schemas.microsoft.com/office/drawing/2014/main" id="{AFF6B162-F214-42B2-96C9-6E7CBC266DD2}"/>
                  </a:ext>
                </a:extLst>
              </p:cNvPr>
              <p:cNvSpPr/>
              <p:nvPr/>
            </p:nvSpPr>
            <p:spPr>
              <a:xfrm>
                <a:off x="1575663" y="2319273"/>
                <a:ext cx="474839" cy="34690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F863A4FF-4E3E-489F-AD07-EAE82870C0F5}"/>
                </a:ext>
              </a:extLst>
            </p:cNvPr>
            <p:cNvSpPr txBox="1"/>
            <p:nvPr/>
          </p:nvSpPr>
          <p:spPr>
            <a:xfrm>
              <a:off x="1661350" y="2405900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195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7" name="object 69">
              <a:extLst>
                <a:ext uri="{FF2B5EF4-FFF2-40B4-BE49-F238E27FC236}">
                  <a16:creationId xmlns:a16="http://schemas.microsoft.com/office/drawing/2014/main" id="{7E422C1B-E5B6-426C-8374-323A00FFE482}"/>
                </a:ext>
              </a:extLst>
            </p:cNvPr>
            <p:cNvSpPr/>
            <p:nvPr/>
          </p:nvSpPr>
          <p:spPr>
            <a:xfrm>
              <a:off x="2843634" y="2332278"/>
              <a:ext cx="419567" cy="3013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0">
              <a:extLst>
                <a:ext uri="{FF2B5EF4-FFF2-40B4-BE49-F238E27FC236}">
                  <a16:creationId xmlns:a16="http://schemas.microsoft.com/office/drawing/2014/main" id="{A942B3A0-4167-493F-9163-E105F108379B}"/>
                </a:ext>
              </a:extLst>
            </p:cNvPr>
            <p:cNvSpPr txBox="1"/>
            <p:nvPr/>
          </p:nvSpPr>
          <p:spPr>
            <a:xfrm>
              <a:off x="2906915" y="2383142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197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4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9" name="object 71">
              <a:extLst>
                <a:ext uri="{FF2B5EF4-FFF2-40B4-BE49-F238E27FC236}">
                  <a16:creationId xmlns:a16="http://schemas.microsoft.com/office/drawing/2014/main" id="{6FC54766-5423-42A9-B16A-0F932075B59B}"/>
                </a:ext>
              </a:extLst>
            </p:cNvPr>
            <p:cNvSpPr/>
            <p:nvPr/>
          </p:nvSpPr>
          <p:spPr>
            <a:xfrm>
              <a:off x="3792982" y="2342032"/>
              <a:ext cx="433705" cy="280035"/>
            </a:xfrm>
            <a:custGeom>
              <a:avLst/>
              <a:gdLst/>
              <a:ahLst/>
              <a:cxnLst/>
              <a:rect l="l" t="t" r="r" b="b"/>
              <a:pathLst>
                <a:path w="433704" h="280035">
                  <a:moveTo>
                    <a:pt x="433654" y="139852"/>
                  </a:moveTo>
                  <a:lnTo>
                    <a:pt x="433425" y="136855"/>
                  </a:lnTo>
                  <a:lnTo>
                    <a:pt x="432701" y="133883"/>
                  </a:lnTo>
                  <a:lnTo>
                    <a:pt x="423316" y="105460"/>
                  </a:lnTo>
                  <a:lnTo>
                    <a:pt x="421106" y="98793"/>
                  </a:lnTo>
                  <a:lnTo>
                    <a:pt x="417410" y="87591"/>
                  </a:lnTo>
                  <a:lnTo>
                    <a:pt x="417169" y="86842"/>
                  </a:lnTo>
                  <a:lnTo>
                    <a:pt x="416382" y="84937"/>
                  </a:lnTo>
                  <a:lnTo>
                    <a:pt x="416191" y="84442"/>
                  </a:lnTo>
                  <a:lnTo>
                    <a:pt x="414896" y="82207"/>
                  </a:lnTo>
                  <a:lnTo>
                    <a:pt x="413321" y="80162"/>
                  </a:lnTo>
                  <a:lnTo>
                    <a:pt x="405536" y="71412"/>
                  </a:lnTo>
                  <a:lnTo>
                    <a:pt x="404025" y="69710"/>
                  </a:lnTo>
                  <a:lnTo>
                    <a:pt x="395084" y="59639"/>
                  </a:lnTo>
                  <a:lnTo>
                    <a:pt x="393700" y="58229"/>
                  </a:lnTo>
                  <a:lnTo>
                    <a:pt x="393090" y="57734"/>
                  </a:lnTo>
                  <a:lnTo>
                    <a:pt x="392188" y="56984"/>
                  </a:lnTo>
                  <a:lnTo>
                    <a:pt x="391731" y="56654"/>
                  </a:lnTo>
                  <a:lnTo>
                    <a:pt x="378993" y="47218"/>
                  </a:lnTo>
                  <a:lnTo>
                    <a:pt x="378142" y="46583"/>
                  </a:lnTo>
                  <a:lnTo>
                    <a:pt x="369900" y="40474"/>
                  </a:lnTo>
                  <a:lnTo>
                    <a:pt x="369506" y="40182"/>
                  </a:lnTo>
                  <a:lnTo>
                    <a:pt x="368033" y="39090"/>
                  </a:lnTo>
                  <a:lnTo>
                    <a:pt x="366293" y="38023"/>
                  </a:lnTo>
                  <a:lnTo>
                    <a:pt x="365277" y="37388"/>
                  </a:lnTo>
                  <a:lnTo>
                    <a:pt x="299834" y="10426"/>
                  </a:lnTo>
                  <a:lnTo>
                    <a:pt x="260248" y="2743"/>
                  </a:lnTo>
                  <a:lnTo>
                    <a:pt x="217995" y="0"/>
                  </a:lnTo>
                  <a:lnTo>
                    <a:pt x="215658" y="0"/>
                  </a:lnTo>
                  <a:lnTo>
                    <a:pt x="175793" y="2451"/>
                  </a:lnTo>
                  <a:lnTo>
                    <a:pt x="136283" y="9791"/>
                  </a:lnTo>
                  <a:lnTo>
                    <a:pt x="97650" y="22631"/>
                  </a:lnTo>
                  <a:lnTo>
                    <a:pt x="41478" y="56984"/>
                  </a:lnTo>
                  <a:lnTo>
                    <a:pt x="16497" y="86842"/>
                  </a:lnTo>
                  <a:lnTo>
                    <a:pt x="965" y="133883"/>
                  </a:lnTo>
                  <a:lnTo>
                    <a:pt x="0" y="139852"/>
                  </a:lnTo>
                  <a:lnTo>
                    <a:pt x="241" y="142875"/>
                  </a:lnTo>
                  <a:lnTo>
                    <a:pt x="16497" y="192862"/>
                  </a:lnTo>
                  <a:lnTo>
                    <a:pt x="41478" y="222732"/>
                  </a:lnTo>
                  <a:lnTo>
                    <a:pt x="97650" y="257073"/>
                  </a:lnTo>
                  <a:lnTo>
                    <a:pt x="133832" y="269278"/>
                  </a:lnTo>
                  <a:lnTo>
                    <a:pt x="173405" y="276961"/>
                  </a:lnTo>
                  <a:lnTo>
                    <a:pt x="215658" y="279704"/>
                  </a:lnTo>
                  <a:lnTo>
                    <a:pt x="217995" y="279704"/>
                  </a:lnTo>
                  <a:lnTo>
                    <a:pt x="257873" y="277253"/>
                  </a:lnTo>
                  <a:lnTo>
                    <a:pt x="297383" y="269913"/>
                  </a:lnTo>
                  <a:lnTo>
                    <a:pt x="336003" y="257073"/>
                  </a:lnTo>
                  <a:lnTo>
                    <a:pt x="366293" y="241681"/>
                  </a:lnTo>
                  <a:lnTo>
                    <a:pt x="368033" y="240614"/>
                  </a:lnTo>
                  <a:lnTo>
                    <a:pt x="369506" y="239522"/>
                  </a:lnTo>
                  <a:lnTo>
                    <a:pt x="369900" y="239229"/>
                  </a:lnTo>
                  <a:lnTo>
                    <a:pt x="378155" y="233121"/>
                  </a:lnTo>
                  <a:lnTo>
                    <a:pt x="379006" y="232486"/>
                  </a:lnTo>
                  <a:lnTo>
                    <a:pt x="391756" y="223050"/>
                  </a:lnTo>
                  <a:lnTo>
                    <a:pt x="392188" y="222732"/>
                  </a:lnTo>
                  <a:lnTo>
                    <a:pt x="393026" y="221983"/>
                  </a:lnTo>
                  <a:lnTo>
                    <a:pt x="394550" y="220649"/>
                  </a:lnTo>
                  <a:lnTo>
                    <a:pt x="396532" y="218224"/>
                  </a:lnTo>
                  <a:lnTo>
                    <a:pt x="402196" y="209994"/>
                  </a:lnTo>
                  <a:lnTo>
                    <a:pt x="403364" y="208292"/>
                  </a:lnTo>
                  <a:lnTo>
                    <a:pt x="411403" y="196621"/>
                  </a:lnTo>
                  <a:lnTo>
                    <a:pt x="414502" y="192112"/>
                  </a:lnTo>
                  <a:lnTo>
                    <a:pt x="426288" y="175006"/>
                  </a:lnTo>
                  <a:lnTo>
                    <a:pt x="427697" y="172605"/>
                  </a:lnTo>
                  <a:lnTo>
                    <a:pt x="428739" y="170014"/>
                  </a:lnTo>
                  <a:lnTo>
                    <a:pt x="429387" y="167309"/>
                  </a:lnTo>
                  <a:lnTo>
                    <a:pt x="430403" y="161112"/>
                  </a:lnTo>
                  <a:lnTo>
                    <a:pt x="431673" y="153403"/>
                  </a:lnTo>
                  <a:lnTo>
                    <a:pt x="432930" y="145821"/>
                  </a:lnTo>
                  <a:lnTo>
                    <a:pt x="433412" y="142951"/>
                  </a:lnTo>
                  <a:lnTo>
                    <a:pt x="433654" y="139852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2">
              <a:extLst>
                <a:ext uri="{FF2B5EF4-FFF2-40B4-BE49-F238E27FC236}">
                  <a16:creationId xmlns:a16="http://schemas.microsoft.com/office/drawing/2014/main" id="{1F34F3C6-713F-4179-A941-0A40D9226E77}"/>
                </a:ext>
              </a:extLst>
            </p:cNvPr>
            <p:cNvSpPr txBox="1"/>
            <p:nvPr/>
          </p:nvSpPr>
          <p:spPr>
            <a:xfrm>
              <a:off x="3853014" y="2387117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198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0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1" name="object 73">
              <a:extLst>
                <a:ext uri="{FF2B5EF4-FFF2-40B4-BE49-F238E27FC236}">
                  <a16:creationId xmlns:a16="http://schemas.microsoft.com/office/drawing/2014/main" id="{D078DB1F-1D22-4948-9C38-F79B664CE49D}"/>
                </a:ext>
              </a:extLst>
            </p:cNvPr>
            <p:cNvSpPr/>
            <p:nvPr/>
          </p:nvSpPr>
          <p:spPr>
            <a:xfrm>
              <a:off x="4741255" y="2326855"/>
              <a:ext cx="436901" cy="3013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4">
              <a:extLst>
                <a:ext uri="{FF2B5EF4-FFF2-40B4-BE49-F238E27FC236}">
                  <a16:creationId xmlns:a16="http://schemas.microsoft.com/office/drawing/2014/main" id="{1A888CFC-F081-45EC-9F32-C1220E75734C}"/>
                </a:ext>
              </a:extLst>
            </p:cNvPr>
            <p:cNvSpPr txBox="1"/>
            <p:nvPr/>
          </p:nvSpPr>
          <p:spPr>
            <a:xfrm>
              <a:off x="4815192" y="2380614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198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7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3" name="object 75">
              <a:extLst>
                <a:ext uri="{FF2B5EF4-FFF2-40B4-BE49-F238E27FC236}">
                  <a16:creationId xmlns:a16="http://schemas.microsoft.com/office/drawing/2014/main" id="{D5CA642C-E904-43D5-9997-DE0564FC1397}"/>
                </a:ext>
              </a:extLst>
            </p:cNvPr>
            <p:cNvSpPr/>
            <p:nvPr/>
          </p:nvSpPr>
          <p:spPr>
            <a:xfrm>
              <a:off x="5649419" y="2317102"/>
              <a:ext cx="443417" cy="30138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6">
              <a:extLst>
                <a:ext uri="{FF2B5EF4-FFF2-40B4-BE49-F238E27FC236}">
                  <a16:creationId xmlns:a16="http://schemas.microsoft.com/office/drawing/2014/main" id="{D0B3B2D3-9A1F-44FE-BA2E-791684487ABA}"/>
                </a:ext>
              </a:extLst>
            </p:cNvPr>
            <p:cNvSpPr txBox="1"/>
            <p:nvPr/>
          </p:nvSpPr>
          <p:spPr>
            <a:xfrm>
              <a:off x="5715774" y="2370404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199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3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5" name="object 77">
              <a:extLst>
                <a:ext uri="{FF2B5EF4-FFF2-40B4-BE49-F238E27FC236}">
                  <a16:creationId xmlns:a16="http://schemas.microsoft.com/office/drawing/2014/main" id="{159A34D0-7B4A-48E6-84A4-97F0DFFB3592}"/>
                </a:ext>
              </a:extLst>
            </p:cNvPr>
            <p:cNvSpPr/>
            <p:nvPr/>
          </p:nvSpPr>
          <p:spPr>
            <a:xfrm>
              <a:off x="6623701" y="2320353"/>
              <a:ext cx="471584" cy="3013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8">
              <a:extLst>
                <a:ext uri="{FF2B5EF4-FFF2-40B4-BE49-F238E27FC236}">
                  <a16:creationId xmlns:a16="http://schemas.microsoft.com/office/drawing/2014/main" id="{451CF7E3-E471-467B-AC80-628816EE8DC1}"/>
                </a:ext>
              </a:extLst>
            </p:cNvPr>
            <p:cNvSpPr txBox="1"/>
            <p:nvPr/>
          </p:nvSpPr>
          <p:spPr>
            <a:xfrm>
              <a:off x="6704139" y="2373845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200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7" name="object 79">
              <a:extLst>
                <a:ext uri="{FF2B5EF4-FFF2-40B4-BE49-F238E27FC236}">
                  <a16:creationId xmlns:a16="http://schemas.microsoft.com/office/drawing/2014/main" id="{F9C9BBCA-230B-4621-9BA1-CA71FC44B172}"/>
                </a:ext>
              </a:extLst>
            </p:cNvPr>
            <p:cNvSpPr txBox="1"/>
            <p:nvPr/>
          </p:nvSpPr>
          <p:spPr>
            <a:xfrm>
              <a:off x="995933" y="1052334"/>
              <a:ext cx="917575" cy="92191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0485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的诞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 marR="5080">
                <a:lnSpc>
                  <a:spcPct val="100000"/>
                </a:lnSpc>
                <a:spcBef>
                  <a:spcPts val="990"/>
                </a:spcBef>
              </a:pPr>
              <a:r>
                <a:rPr sz="1200" b="1" spc="30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1956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达特矛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斯 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会议，“人工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智 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能”正式诞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18" name="object 80">
              <a:extLst>
                <a:ext uri="{FF2B5EF4-FFF2-40B4-BE49-F238E27FC236}">
                  <a16:creationId xmlns:a16="http://schemas.microsoft.com/office/drawing/2014/main" id="{FDFEFF76-9A39-4DED-86F7-D8342D98E311}"/>
                </a:ext>
              </a:extLst>
            </p:cNvPr>
            <p:cNvSpPr txBox="1"/>
            <p:nvPr/>
          </p:nvSpPr>
          <p:spPr>
            <a:xfrm>
              <a:off x="594029" y="2979140"/>
              <a:ext cx="874394" cy="126851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R="1270"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孕育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065" marR="5080" indent="-635" algn="ctr">
                <a:lnSpc>
                  <a:spcPct val="135800"/>
                </a:lnSpc>
                <a:spcBef>
                  <a:spcPts val="32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电子计算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器翻译与</a:t>
              </a:r>
              <a:r>
                <a:rPr sz="1200" b="1" spc="1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NLP 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图灵测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试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算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棋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早期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神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经网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络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19" name="object 81">
              <a:extLst>
                <a:ext uri="{FF2B5EF4-FFF2-40B4-BE49-F238E27FC236}">
                  <a16:creationId xmlns:a16="http://schemas.microsoft.com/office/drawing/2014/main" id="{DAA4CFE5-8B0B-4624-A63B-2BD605EEEA75}"/>
                </a:ext>
              </a:extLst>
            </p:cNvPr>
            <p:cNvSpPr txBox="1"/>
            <p:nvPr/>
          </p:nvSpPr>
          <p:spPr>
            <a:xfrm>
              <a:off x="2409303" y="1082586"/>
              <a:ext cx="808939" cy="67735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搜索式推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理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74930" marR="5080" indent="-62865">
                <a:lnSpc>
                  <a:spcPct val="170300"/>
                </a:lnSpc>
                <a:spcBef>
                  <a:spcPts val="1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聊天机器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人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乐观思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潮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0" name="object 82">
              <a:extLst>
                <a:ext uri="{FF2B5EF4-FFF2-40B4-BE49-F238E27FC236}">
                  <a16:creationId xmlns:a16="http://schemas.microsoft.com/office/drawing/2014/main" id="{34393914-4F09-4706-B940-EC0D1FA6D05B}"/>
                </a:ext>
              </a:extLst>
            </p:cNvPr>
            <p:cNvSpPr txBox="1"/>
            <p:nvPr/>
          </p:nvSpPr>
          <p:spPr>
            <a:xfrm>
              <a:off x="3136303" y="3067291"/>
              <a:ext cx="916305" cy="81077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3429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所有的</a:t>
              </a: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序 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都只是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“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玩具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”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运算能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力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计算复杂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性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常识与推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理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1" name="object 83">
              <a:extLst>
                <a:ext uri="{FF2B5EF4-FFF2-40B4-BE49-F238E27FC236}">
                  <a16:creationId xmlns:a16="http://schemas.microsoft.com/office/drawing/2014/main" id="{54692B32-C382-486E-B019-F6CB4C30DB2B}"/>
                </a:ext>
              </a:extLst>
            </p:cNvPr>
            <p:cNvSpPr txBox="1"/>
            <p:nvPr/>
          </p:nvSpPr>
          <p:spPr>
            <a:xfrm>
              <a:off x="4053141" y="953617"/>
              <a:ext cx="789940" cy="88635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专家系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39065" marR="133350" algn="ctr">
                <a:lnSpc>
                  <a:spcPts val="2050"/>
                </a:lnSpc>
                <a:spcBef>
                  <a:spcPts val="20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知识工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程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五代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</a:t>
              </a:r>
              <a:endParaRPr sz="1200" dirty="0">
                <a:latin typeface="Microsoft JhengHei"/>
                <a:cs typeface="Microsoft JhengHei"/>
              </a:endParaRPr>
            </a:p>
            <a:p>
              <a:pPr algn="ctr">
                <a:lnSpc>
                  <a:spcPct val="100000"/>
                </a:lnSpc>
                <a:spcBef>
                  <a:spcPts val="64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神经网络重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2" name="object 84">
              <a:extLst>
                <a:ext uri="{FF2B5EF4-FFF2-40B4-BE49-F238E27FC236}">
                  <a16:creationId xmlns:a16="http://schemas.microsoft.com/office/drawing/2014/main" id="{FC42B244-9F84-4365-9378-1ED0AA22009B}"/>
                </a:ext>
              </a:extLst>
            </p:cNvPr>
            <p:cNvSpPr txBox="1"/>
            <p:nvPr/>
          </p:nvSpPr>
          <p:spPr>
            <a:xfrm>
              <a:off x="5195759" y="3077298"/>
              <a:ext cx="644004" cy="43067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未达预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  <a:spcBef>
                  <a:spcPts val="85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削减投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入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3" name="object 85">
              <a:extLst>
                <a:ext uri="{FF2B5EF4-FFF2-40B4-BE49-F238E27FC236}">
                  <a16:creationId xmlns:a16="http://schemas.microsoft.com/office/drawing/2014/main" id="{D9C21C9D-B7C6-423F-ADC6-253D60CCBC87}"/>
                </a:ext>
              </a:extLst>
            </p:cNvPr>
            <p:cNvSpPr txBox="1"/>
            <p:nvPr/>
          </p:nvSpPr>
          <p:spPr>
            <a:xfrm>
              <a:off x="5839764" y="1064615"/>
              <a:ext cx="789940" cy="86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摩尔定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律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 marR="5080" algn="ctr">
                <a:lnSpc>
                  <a:spcPts val="2050"/>
                </a:lnSpc>
                <a:spcBef>
                  <a:spcPts val="20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统计机器学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习  </a:t>
              </a: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广泛应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用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4" name="object 86">
              <a:extLst>
                <a:ext uri="{FF2B5EF4-FFF2-40B4-BE49-F238E27FC236}">
                  <a16:creationId xmlns:a16="http://schemas.microsoft.com/office/drawing/2014/main" id="{EF786CCA-C479-40CD-8A24-376D650E20AC}"/>
                </a:ext>
              </a:extLst>
            </p:cNvPr>
            <p:cNvSpPr txBox="1"/>
            <p:nvPr/>
          </p:nvSpPr>
          <p:spPr>
            <a:xfrm>
              <a:off x="7615315" y="3116694"/>
              <a:ext cx="671459" cy="75076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5565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大数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据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  <a:spcBef>
                  <a:spcPts val="84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计算能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力</a:t>
              </a:r>
              <a:endParaRPr sz="1200" dirty="0">
                <a:latin typeface="Microsoft JhengHei"/>
                <a:cs typeface="Microsoft JhengHei"/>
              </a:endParaRPr>
            </a:p>
            <a:p>
              <a:pPr>
                <a:lnSpc>
                  <a:spcPct val="100000"/>
                </a:lnSpc>
                <a:spcBef>
                  <a:spcPts val="90"/>
                </a:spcBef>
              </a:pP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应用增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多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5" name="object 87">
              <a:extLst>
                <a:ext uri="{FF2B5EF4-FFF2-40B4-BE49-F238E27FC236}">
                  <a16:creationId xmlns:a16="http://schemas.microsoft.com/office/drawing/2014/main" id="{830AAEE5-85E8-46B5-9027-16787070E228}"/>
                </a:ext>
              </a:extLst>
            </p:cNvPr>
            <p:cNvSpPr txBox="1"/>
            <p:nvPr/>
          </p:nvSpPr>
          <p:spPr>
            <a:xfrm>
              <a:off x="7556500" y="1349210"/>
              <a:ext cx="675563" cy="17060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深度学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习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6" name="object 88">
              <a:extLst>
                <a:ext uri="{FF2B5EF4-FFF2-40B4-BE49-F238E27FC236}">
                  <a16:creationId xmlns:a16="http://schemas.microsoft.com/office/drawing/2014/main" id="{25048507-DB07-4FF1-9B16-7374C10D7108}"/>
                </a:ext>
              </a:extLst>
            </p:cNvPr>
            <p:cNvSpPr/>
            <p:nvPr/>
          </p:nvSpPr>
          <p:spPr>
            <a:xfrm>
              <a:off x="120395" y="2086355"/>
              <a:ext cx="665988" cy="42367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9">
              <a:extLst>
                <a:ext uri="{FF2B5EF4-FFF2-40B4-BE49-F238E27FC236}">
                  <a16:creationId xmlns:a16="http://schemas.microsoft.com/office/drawing/2014/main" id="{3DF378F2-423D-42D3-B1A1-15201E15CBE1}"/>
                </a:ext>
              </a:extLst>
            </p:cNvPr>
            <p:cNvSpPr txBox="1"/>
            <p:nvPr/>
          </p:nvSpPr>
          <p:spPr>
            <a:xfrm>
              <a:off x="52184" y="2480957"/>
              <a:ext cx="534670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5" dirty="0">
                  <a:solidFill>
                    <a:srgbClr val="006EC0"/>
                  </a:solidFill>
                  <a:latin typeface="Microsoft JhengHei"/>
                  <a:cs typeface="Microsoft JhengHei"/>
                </a:rPr>
                <a:t>人工智</a:t>
              </a:r>
              <a:r>
                <a:rPr sz="1000" b="1" spc="-5" dirty="0">
                  <a:solidFill>
                    <a:srgbClr val="006EC0"/>
                  </a:solidFill>
                  <a:latin typeface="Microsoft JhengHei"/>
                  <a:cs typeface="Microsoft JhengHei"/>
                </a:rPr>
                <a:t>能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28" name="object 90">
              <a:extLst>
                <a:ext uri="{FF2B5EF4-FFF2-40B4-BE49-F238E27FC236}">
                  <a16:creationId xmlns:a16="http://schemas.microsoft.com/office/drawing/2014/main" id="{90E72363-4785-4C05-A24C-96E7947851E7}"/>
                </a:ext>
              </a:extLst>
            </p:cNvPr>
            <p:cNvSpPr/>
            <p:nvPr/>
          </p:nvSpPr>
          <p:spPr>
            <a:xfrm>
              <a:off x="7615316" y="2311679"/>
              <a:ext cx="472665" cy="3024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1">
              <a:extLst>
                <a:ext uri="{FF2B5EF4-FFF2-40B4-BE49-F238E27FC236}">
                  <a16:creationId xmlns:a16="http://schemas.microsoft.com/office/drawing/2014/main" id="{BC8874D0-691E-424A-A06E-933F2C1FDFAE}"/>
                </a:ext>
              </a:extLst>
            </p:cNvPr>
            <p:cNvSpPr txBox="1"/>
            <p:nvPr/>
          </p:nvSpPr>
          <p:spPr>
            <a:xfrm>
              <a:off x="7696657" y="2365616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201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F49BEE3-85EE-43DE-819D-E3E34E7217B7}"/>
              </a:ext>
            </a:extLst>
          </p:cNvPr>
          <p:cNvCxnSpPr>
            <a:cxnSpLocks/>
          </p:cNvCxnSpPr>
          <p:nvPr/>
        </p:nvCxnSpPr>
        <p:spPr>
          <a:xfrm>
            <a:off x="5043565" y="2976465"/>
            <a:ext cx="0" cy="105279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59153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949CD-8178-42E0-A33F-5E0863F44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人工智能发展史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B7FEEE-864E-48BC-BB9E-0AD607B269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lang="zh-CN" altLang="en-US" sz="2000" b="1" spc="5" dirty="0">
                <a:latin typeface="Microsoft JhengHei"/>
                <a:cs typeface="Microsoft JhengHei"/>
              </a:rPr>
              <a:t>知识期</a:t>
            </a:r>
            <a:endParaRPr lang="zh-CN" altLang="en-US" sz="2000" dirty="0">
              <a:latin typeface="Microsoft JhengHei"/>
              <a:cs typeface="Microsoft JhengHei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lang="en-US" altLang="zh-CN" sz="2000" b="1" spc="75" dirty="0">
                <a:latin typeface="Microsoft JhengHei"/>
                <a:cs typeface="Microsoft JhengHei"/>
              </a:rPr>
              <a:t>1970s -1980s: </a:t>
            </a:r>
            <a:r>
              <a:rPr lang="en-US" altLang="zh-CN" sz="2000" b="1" spc="-30" dirty="0">
                <a:latin typeface="Microsoft JhengHei"/>
                <a:cs typeface="Microsoft JhengHei"/>
              </a:rPr>
              <a:t>Knowledge</a:t>
            </a:r>
            <a:r>
              <a:rPr lang="en-US" altLang="zh-CN" sz="2000" b="1" spc="370" dirty="0">
                <a:latin typeface="Microsoft JhengHei"/>
                <a:cs typeface="Microsoft JhengHei"/>
              </a:rPr>
              <a:t> </a:t>
            </a:r>
            <a:r>
              <a:rPr lang="en-US" altLang="zh-CN" sz="2000" b="1" spc="-30" dirty="0">
                <a:latin typeface="Microsoft JhengHei"/>
                <a:cs typeface="Microsoft JhengHei"/>
              </a:rPr>
              <a:t>Engineering</a:t>
            </a:r>
            <a:endParaRPr lang="en-US" altLang="zh-CN" sz="2000" dirty="0">
              <a:latin typeface="Microsoft JhengHei"/>
              <a:cs typeface="Microsoft JhengHei"/>
            </a:endParaRPr>
          </a:p>
          <a:p>
            <a:pPr marL="442595" indent="-429895">
              <a:lnSpc>
                <a:spcPct val="100000"/>
              </a:lnSpc>
              <a:spcBef>
                <a:spcPts val="105"/>
              </a:spcBef>
              <a:buFont typeface="Wingdings"/>
              <a:buChar char=""/>
              <a:tabLst>
                <a:tab pos="441959" algn="l"/>
                <a:tab pos="442595" algn="l"/>
                <a:tab pos="1313180" algn="l"/>
              </a:tabLst>
            </a:pPr>
            <a:r>
              <a:rPr lang="zh-CN" altLang="en-US" sz="2000" b="1" spc="5" dirty="0">
                <a:latin typeface="Microsoft JhengHei"/>
                <a:cs typeface="Microsoft JhengHei"/>
              </a:rPr>
              <a:t>出发点</a:t>
            </a:r>
            <a:r>
              <a:rPr lang="en-US" altLang="zh-CN" sz="2000" b="1" spc="10" dirty="0">
                <a:latin typeface="Microsoft JhengHei"/>
                <a:cs typeface="Microsoft JhengHei"/>
              </a:rPr>
              <a:t>:	</a:t>
            </a:r>
            <a:r>
              <a:rPr lang="zh-CN" altLang="en-US" sz="3200" b="1" spc="7" baseline="1633" dirty="0">
                <a:latin typeface="Microsoft JhengHei"/>
                <a:cs typeface="Microsoft JhengHei"/>
              </a:rPr>
              <a:t>“知识就是力量！”</a:t>
            </a:r>
            <a:endParaRPr lang="zh-CN" altLang="en-US" sz="3200" baseline="1633" dirty="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60"/>
              </a:spcBef>
              <a:buFont typeface="Wingdings"/>
              <a:buChar char=""/>
            </a:pPr>
            <a:endParaRPr lang="zh-CN" altLang="en-US" sz="1200" dirty="0">
              <a:latin typeface="Microsoft JhengHei"/>
              <a:cs typeface="Microsoft JhengHei"/>
            </a:endParaRPr>
          </a:p>
          <a:p>
            <a:pPr marL="337185" marR="5080" indent="-324485">
              <a:lnSpc>
                <a:spcPts val="2000"/>
              </a:lnSpc>
              <a:spcBef>
                <a:spcPts val="5"/>
              </a:spcBef>
              <a:buFont typeface="Wingdings"/>
              <a:buChar char=""/>
              <a:tabLst>
                <a:tab pos="441959" algn="l"/>
                <a:tab pos="442595" algn="l"/>
              </a:tabLst>
            </a:pPr>
            <a:r>
              <a:rPr lang="zh-CN" altLang="en-US" dirty="0"/>
              <a:t>	</a:t>
            </a:r>
            <a:r>
              <a:rPr lang="zh-CN" altLang="en-US" sz="2000" b="1" spc="5" dirty="0">
                <a:latin typeface="Microsoft JhengHei"/>
                <a:cs typeface="Microsoft JhengHei"/>
              </a:rPr>
              <a:t>主要成就</a:t>
            </a:r>
            <a:r>
              <a:rPr lang="en-US" altLang="zh-CN" sz="2000" b="1" spc="10" dirty="0">
                <a:latin typeface="Microsoft JhengHei"/>
                <a:cs typeface="Microsoft JhengHei"/>
              </a:rPr>
              <a:t>:</a:t>
            </a:r>
            <a:r>
              <a:rPr lang="zh-CN" altLang="en-US" sz="2000" b="1" spc="85" dirty="0">
                <a:latin typeface="Microsoft JhengHei"/>
                <a:cs typeface="Microsoft JhengHei"/>
              </a:rPr>
              <a:t> </a:t>
            </a:r>
            <a:r>
              <a:rPr lang="zh-CN" altLang="en-US" sz="2000" b="1" spc="5" dirty="0">
                <a:latin typeface="Microsoft JhengHei"/>
                <a:cs typeface="Microsoft JhengHei"/>
              </a:rPr>
              <a:t>专家系统</a:t>
            </a:r>
            <a:r>
              <a:rPr lang="zh-CN" altLang="en-US" sz="2000" b="1" spc="90" dirty="0">
                <a:latin typeface="Microsoft JhengHei"/>
                <a:cs typeface="Microsoft JhengHei"/>
              </a:rPr>
              <a:t> </a:t>
            </a:r>
            <a:r>
              <a:rPr lang="en-US" altLang="zh-CN" sz="2000" b="1" spc="5" dirty="0">
                <a:latin typeface="Microsoft JhengHei"/>
                <a:cs typeface="Microsoft JhengHei"/>
              </a:rPr>
              <a:t>(</a:t>
            </a:r>
            <a:r>
              <a:rPr lang="zh-CN" altLang="en-US" sz="2000" b="1" spc="5" dirty="0">
                <a:latin typeface="Microsoft JhengHei"/>
                <a:cs typeface="Microsoft JhengHei"/>
              </a:rPr>
              <a:t>例如，费根鲍 姆等人的“</a:t>
            </a:r>
            <a:r>
              <a:rPr lang="en-US" altLang="zh-CN" sz="2000" b="1" spc="5" dirty="0">
                <a:latin typeface="Microsoft JhengHei"/>
                <a:cs typeface="Microsoft JhengHei"/>
              </a:rPr>
              <a:t>DENDRAL”</a:t>
            </a:r>
            <a:r>
              <a:rPr lang="zh-CN" altLang="en-US" sz="2000" b="1" spc="5" dirty="0">
                <a:latin typeface="Microsoft JhengHei"/>
                <a:cs typeface="Microsoft JhengHei"/>
              </a:rPr>
              <a:t>系统</a:t>
            </a:r>
            <a:r>
              <a:rPr lang="en-US" altLang="zh-CN" sz="2000" b="1" spc="5" dirty="0">
                <a:latin typeface="Microsoft JhengHei"/>
                <a:cs typeface="Microsoft JhengHei"/>
              </a:rPr>
              <a:t>)</a:t>
            </a:r>
            <a:endParaRPr lang="zh-CN" altLang="en-US" sz="2000" dirty="0">
              <a:latin typeface="Microsoft JhengHei"/>
              <a:cs typeface="Microsoft JhengHei"/>
            </a:endParaRPr>
          </a:p>
          <a:p>
            <a:r>
              <a:rPr lang="zh-CN" altLang="en-US" sz="2000" b="1" dirty="0">
                <a:solidFill>
                  <a:srgbClr val="C00000"/>
                </a:solidFill>
                <a:latin typeface="Microsoft JhengHei"/>
                <a:cs typeface="Microsoft JhengHei"/>
              </a:rPr>
              <a:t>渐渐地，研究者们发现，要总结出知识再“教”给 </a:t>
            </a:r>
            <a:r>
              <a:rPr lang="zh-CN" altLang="en-US" sz="2000" b="1" spc="5" dirty="0">
                <a:solidFill>
                  <a:srgbClr val="C00000"/>
                </a:solidFill>
                <a:latin typeface="Microsoft JhengHei"/>
                <a:cs typeface="Microsoft JhengHei"/>
              </a:rPr>
              <a:t>系统，实在太难了</a:t>
            </a:r>
            <a:r>
              <a:rPr lang="zh-CN" altLang="en-US" sz="2000" b="1" spc="150" dirty="0">
                <a:solidFill>
                  <a:srgbClr val="C00000"/>
                </a:solidFill>
                <a:latin typeface="Microsoft JhengHei"/>
                <a:cs typeface="Microsoft JhengHei"/>
              </a:rPr>
              <a:t> </a:t>
            </a:r>
            <a:r>
              <a:rPr lang="en-US" altLang="zh-CN" sz="2000" b="1" spc="285" dirty="0">
                <a:solidFill>
                  <a:srgbClr val="C00000"/>
                </a:solidFill>
                <a:latin typeface="Microsoft JhengHei"/>
                <a:cs typeface="Microsoft JhengHei"/>
              </a:rPr>
              <a:t>…</a:t>
            </a:r>
            <a:endParaRPr lang="zh-CN" altLang="en-US" sz="2000" dirty="0">
              <a:latin typeface="Microsoft JhengHei"/>
              <a:cs typeface="Microsoft JhengHei"/>
            </a:endParaRPr>
          </a:p>
          <a:p>
            <a:endParaRPr lang="zh-CN" altLang="en-US" dirty="0"/>
          </a:p>
        </p:txBody>
      </p:sp>
      <p:sp>
        <p:nvSpPr>
          <p:cNvPr id="4" name="object 55">
            <a:extLst>
              <a:ext uri="{FF2B5EF4-FFF2-40B4-BE49-F238E27FC236}">
                <a16:creationId xmlns:a16="http://schemas.microsoft.com/office/drawing/2014/main" id="{14066536-E2A5-4F79-903C-D6BD7E9AC5CB}"/>
              </a:ext>
            </a:extLst>
          </p:cNvPr>
          <p:cNvSpPr/>
          <p:nvPr/>
        </p:nvSpPr>
        <p:spPr>
          <a:xfrm>
            <a:off x="9589007" y="1845734"/>
            <a:ext cx="1368552" cy="1531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7">
            <a:extLst>
              <a:ext uri="{FF2B5EF4-FFF2-40B4-BE49-F238E27FC236}">
                <a16:creationId xmlns:a16="http://schemas.microsoft.com/office/drawing/2014/main" id="{FA778ED3-64AE-4F03-9FED-623C05FFE6D2}"/>
              </a:ext>
            </a:extLst>
          </p:cNvPr>
          <p:cNvSpPr txBox="1"/>
          <p:nvPr/>
        </p:nvSpPr>
        <p:spPr>
          <a:xfrm>
            <a:off x="9728212" y="3468552"/>
            <a:ext cx="1100455" cy="534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ts val="1320"/>
              </a:lnSpc>
              <a:spcBef>
                <a:spcPts val="105"/>
              </a:spcBef>
            </a:pPr>
            <a:r>
              <a:rPr sz="1100" b="1" spc="5" dirty="0">
                <a:latin typeface="Microsoft JhengHei"/>
                <a:cs typeface="Microsoft JhengHei"/>
              </a:rPr>
              <a:t>爱德华</a:t>
            </a:r>
            <a:r>
              <a:rPr sz="1100" b="1" spc="85" dirty="0">
                <a:latin typeface="Microsoft JhengHei"/>
                <a:cs typeface="Microsoft JhengHei"/>
              </a:rPr>
              <a:t> </a:t>
            </a:r>
            <a:r>
              <a:rPr sz="1100" b="1" spc="5" dirty="0">
                <a:latin typeface="Microsoft JhengHei"/>
                <a:cs typeface="Microsoft JhengHei"/>
              </a:rPr>
              <a:t>费根鲍姆</a:t>
            </a:r>
            <a:endParaRPr sz="1100">
              <a:latin typeface="Microsoft JhengHei"/>
              <a:cs typeface="Microsoft JhengHei"/>
            </a:endParaRPr>
          </a:p>
          <a:p>
            <a:pPr marR="158115" algn="r">
              <a:lnSpc>
                <a:spcPts val="1320"/>
              </a:lnSpc>
              <a:tabLst>
                <a:tab pos="654685" algn="l"/>
              </a:tabLst>
            </a:pPr>
            <a:r>
              <a:rPr sz="1100" b="1" dirty="0">
                <a:latin typeface="Microsoft JhengHei"/>
                <a:cs typeface="Microsoft JhengHei"/>
              </a:rPr>
              <a:t>(</a:t>
            </a:r>
            <a:r>
              <a:rPr sz="1100" b="1" spc="30" dirty="0">
                <a:latin typeface="Microsoft JhengHei"/>
                <a:cs typeface="Microsoft JhengHei"/>
              </a:rPr>
              <a:t>1936</a:t>
            </a:r>
            <a:r>
              <a:rPr sz="1100" b="1" spc="60" dirty="0">
                <a:latin typeface="Microsoft JhengHei"/>
                <a:cs typeface="Microsoft JhengHei"/>
              </a:rPr>
              <a:t>-	</a:t>
            </a:r>
            <a:r>
              <a:rPr sz="1100" b="1" spc="5" dirty="0">
                <a:latin typeface="Microsoft JhengHei"/>
                <a:cs typeface="Microsoft JhengHei"/>
              </a:rPr>
              <a:t>)</a:t>
            </a:r>
            <a:endParaRPr sz="1100">
              <a:latin typeface="Microsoft JhengHei"/>
              <a:cs typeface="Microsoft JhengHei"/>
            </a:endParaRPr>
          </a:p>
          <a:p>
            <a:pPr marR="168275" algn="r">
              <a:lnSpc>
                <a:spcPct val="100000"/>
              </a:lnSpc>
              <a:spcBef>
                <a:spcPts val="45"/>
              </a:spcBef>
            </a:pPr>
            <a:r>
              <a:rPr sz="1100" b="1" spc="30" dirty="0">
                <a:latin typeface="Microsoft JhengHei"/>
                <a:cs typeface="Microsoft JhengHei"/>
              </a:rPr>
              <a:t>1994</a:t>
            </a:r>
            <a:r>
              <a:rPr sz="1100" b="1" spc="5" dirty="0">
                <a:latin typeface="Microsoft JhengHei"/>
                <a:cs typeface="Microsoft JhengHei"/>
              </a:rPr>
              <a:t>年图灵奖</a:t>
            </a:r>
            <a:endParaRPr sz="1100">
              <a:latin typeface="Microsoft JhengHei"/>
              <a:cs typeface="Microsoft JhengHei"/>
            </a:endParaRPr>
          </a:p>
        </p:txBody>
      </p:sp>
    </p:spTree>
    <p:extLst>
      <p:ext uri="{BB962C8B-B14F-4D97-AF65-F5344CB8AC3E}">
        <p14:creationId xmlns:p14="http://schemas.microsoft.com/office/powerpoint/2010/main" val="3595220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CBCF0-10F2-4C5E-B4B3-61BC02BA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人工智能发展史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DA6855-38F4-4EAD-B50A-78E036947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470E5B-B0E8-4043-A99E-082DECF807AC}"/>
              </a:ext>
            </a:extLst>
          </p:cNvPr>
          <p:cNvGrpSpPr/>
          <p:nvPr/>
        </p:nvGrpSpPr>
        <p:grpSpPr>
          <a:xfrm>
            <a:off x="1097280" y="2113958"/>
            <a:ext cx="9856859" cy="4023360"/>
            <a:chOff x="52184" y="879348"/>
            <a:chExt cx="8442591" cy="3486911"/>
          </a:xfrm>
        </p:grpSpPr>
        <p:grpSp>
          <p:nvGrpSpPr>
            <p:cNvPr id="5" name="object 53">
              <a:extLst>
                <a:ext uri="{FF2B5EF4-FFF2-40B4-BE49-F238E27FC236}">
                  <a16:creationId xmlns:a16="http://schemas.microsoft.com/office/drawing/2014/main" id="{36381485-BC05-43F5-A6EB-B20959FB5751}"/>
                </a:ext>
              </a:extLst>
            </p:cNvPr>
            <p:cNvGrpSpPr/>
            <p:nvPr/>
          </p:nvGrpSpPr>
          <p:grpSpPr>
            <a:xfrm>
              <a:off x="542544" y="879348"/>
              <a:ext cx="7952231" cy="3486911"/>
              <a:chOff x="542544" y="879348"/>
              <a:chExt cx="7952231" cy="3486911"/>
            </a:xfrm>
          </p:grpSpPr>
          <p:sp>
            <p:nvSpPr>
              <p:cNvPr id="30" name="object 55">
                <a:extLst>
                  <a:ext uri="{FF2B5EF4-FFF2-40B4-BE49-F238E27FC236}">
                    <a16:creationId xmlns:a16="http://schemas.microsoft.com/office/drawing/2014/main" id="{9F1AEFF7-FAF8-4465-852D-1977BCE19665}"/>
                  </a:ext>
                </a:extLst>
              </p:cNvPr>
              <p:cNvSpPr/>
              <p:nvPr/>
            </p:nvSpPr>
            <p:spPr>
              <a:xfrm>
                <a:off x="7315746" y="899160"/>
                <a:ext cx="971029" cy="144752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56">
                <a:extLst>
                  <a:ext uri="{FF2B5EF4-FFF2-40B4-BE49-F238E27FC236}">
                    <a16:creationId xmlns:a16="http://schemas.microsoft.com/office/drawing/2014/main" id="{BA417C41-90FE-4A05-B66E-282906F5FFBD}"/>
                  </a:ext>
                </a:extLst>
              </p:cNvPr>
              <p:cNvSpPr/>
              <p:nvPr/>
            </p:nvSpPr>
            <p:spPr>
              <a:xfrm>
                <a:off x="7336703" y="2470984"/>
                <a:ext cx="1158072" cy="1846507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57">
                <a:extLst>
                  <a:ext uri="{FF2B5EF4-FFF2-40B4-BE49-F238E27FC236}">
                    <a16:creationId xmlns:a16="http://schemas.microsoft.com/office/drawing/2014/main" id="{AE324817-343C-4DE7-82D8-35F2D64E3455}"/>
                  </a:ext>
                </a:extLst>
              </p:cNvPr>
              <p:cNvSpPr/>
              <p:nvPr/>
            </p:nvSpPr>
            <p:spPr>
              <a:xfrm>
                <a:off x="8177758" y="2460383"/>
                <a:ext cx="8128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81279" h="54610">
                    <a:moveTo>
                      <a:pt x="88" y="54279"/>
                    </a:moveTo>
                    <a:lnTo>
                      <a:pt x="0" y="27139"/>
                    </a:lnTo>
                    <a:lnTo>
                      <a:pt x="13639" y="27101"/>
                    </a:lnTo>
                    <a:lnTo>
                      <a:pt x="13550" y="0"/>
                    </a:lnTo>
                    <a:lnTo>
                      <a:pt x="54254" y="0"/>
                    </a:lnTo>
                    <a:lnTo>
                      <a:pt x="81191" y="13373"/>
                    </a:lnTo>
                    <a:lnTo>
                      <a:pt x="88" y="54279"/>
                    </a:lnTo>
                    <a:close/>
                  </a:path>
                </a:pathLst>
              </a:custGeom>
              <a:solidFill>
                <a:srgbClr val="006E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58">
                <a:extLst>
                  <a:ext uri="{FF2B5EF4-FFF2-40B4-BE49-F238E27FC236}">
                    <a16:creationId xmlns:a16="http://schemas.microsoft.com/office/drawing/2014/main" id="{5B6B5E0D-2597-4D3D-8B16-5DCA3DADA6AD}"/>
                  </a:ext>
                </a:extLst>
              </p:cNvPr>
              <p:cNvSpPr/>
              <p:nvPr/>
            </p:nvSpPr>
            <p:spPr>
              <a:xfrm>
                <a:off x="5747042" y="883867"/>
                <a:ext cx="970749" cy="157739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59">
                <a:extLst>
                  <a:ext uri="{FF2B5EF4-FFF2-40B4-BE49-F238E27FC236}">
                    <a16:creationId xmlns:a16="http://schemas.microsoft.com/office/drawing/2014/main" id="{7756D11D-C084-4C10-9923-0E4902D39FC3}"/>
                  </a:ext>
                </a:extLst>
              </p:cNvPr>
              <p:cNvSpPr/>
              <p:nvPr/>
            </p:nvSpPr>
            <p:spPr>
              <a:xfrm>
                <a:off x="5007927" y="2484601"/>
                <a:ext cx="970724" cy="183539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60">
                <a:extLst>
                  <a:ext uri="{FF2B5EF4-FFF2-40B4-BE49-F238E27FC236}">
                    <a16:creationId xmlns:a16="http://schemas.microsoft.com/office/drawing/2014/main" id="{43E5854B-B47A-4925-90E4-E7FB747F288A}"/>
                  </a:ext>
                </a:extLst>
              </p:cNvPr>
              <p:cNvSpPr/>
              <p:nvPr/>
            </p:nvSpPr>
            <p:spPr>
              <a:xfrm>
                <a:off x="3997452" y="908399"/>
                <a:ext cx="970381" cy="15757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61">
                <a:extLst>
                  <a:ext uri="{FF2B5EF4-FFF2-40B4-BE49-F238E27FC236}">
                    <a16:creationId xmlns:a16="http://schemas.microsoft.com/office/drawing/2014/main" id="{57559B59-9FDB-4588-975A-E38E6E70D9B9}"/>
                  </a:ext>
                </a:extLst>
              </p:cNvPr>
              <p:cNvSpPr/>
              <p:nvPr/>
            </p:nvSpPr>
            <p:spPr>
              <a:xfrm>
                <a:off x="3112008" y="2467787"/>
                <a:ext cx="970788" cy="1848954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62">
                <a:extLst>
                  <a:ext uri="{FF2B5EF4-FFF2-40B4-BE49-F238E27FC236}">
                    <a16:creationId xmlns:a16="http://schemas.microsoft.com/office/drawing/2014/main" id="{A599E778-C32D-45FF-B43D-9C4A32FFD928}"/>
                  </a:ext>
                </a:extLst>
              </p:cNvPr>
              <p:cNvSpPr/>
              <p:nvPr/>
            </p:nvSpPr>
            <p:spPr>
              <a:xfrm>
                <a:off x="2281427" y="879348"/>
                <a:ext cx="970788" cy="160714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63">
                <a:extLst>
                  <a:ext uri="{FF2B5EF4-FFF2-40B4-BE49-F238E27FC236}">
                    <a16:creationId xmlns:a16="http://schemas.microsoft.com/office/drawing/2014/main" id="{BCC7683B-48CA-49D5-9DFB-C8E18B948B00}"/>
                  </a:ext>
                </a:extLst>
              </p:cNvPr>
              <p:cNvSpPr/>
              <p:nvPr/>
            </p:nvSpPr>
            <p:spPr>
              <a:xfrm>
                <a:off x="542544" y="2487395"/>
                <a:ext cx="970356" cy="1878864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64">
                <a:extLst>
                  <a:ext uri="{FF2B5EF4-FFF2-40B4-BE49-F238E27FC236}">
                    <a16:creationId xmlns:a16="http://schemas.microsoft.com/office/drawing/2014/main" id="{F2F5BC8E-0130-47E2-904E-8819B4D7672B}"/>
                  </a:ext>
                </a:extLst>
              </p:cNvPr>
              <p:cNvSpPr/>
              <p:nvPr/>
            </p:nvSpPr>
            <p:spPr>
              <a:xfrm>
                <a:off x="761288" y="2433383"/>
                <a:ext cx="7470775" cy="76835"/>
              </a:xfrm>
              <a:custGeom>
                <a:avLst/>
                <a:gdLst/>
                <a:ahLst/>
                <a:cxnLst/>
                <a:rect l="l" t="t" r="r" b="b"/>
                <a:pathLst>
                  <a:path w="7470775" h="76835">
                    <a:moveTo>
                      <a:pt x="7470724" y="27000"/>
                    </a:moveTo>
                    <a:lnTo>
                      <a:pt x="7416292" y="0"/>
                    </a:lnTo>
                    <a:lnTo>
                      <a:pt x="7416381" y="27051"/>
                    </a:lnTo>
                    <a:lnTo>
                      <a:pt x="0" y="49136"/>
                    </a:lnTo>
                    <a:lnTo>
                      <a:pt x="76" y="76225"/>
                    </a:lnTo>
                    <a:lnTo>
                      <a:pt x="7416470" y="54140"/>
                    </a:lnTo>
                    <a:lnTo>
                      <a:pt x="7430109" y="54102"/>
                    </a:lnTo>
                    <a:lnTo>
                      <a:pt x="7430021" y="27038"/>
                    </a:lnTo>
                    <a:lnTo>
                      <a:pt x="7470724" y="27000"/>
                    </a:lnTo>
                    <a:close/>
                  </a:path>
                </a:pathLst>
              </a:custGeom>
              <a:solidFill>
                <a:srgbClr val="006E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65">
                <a:extLst>
                  <a:ext uri="{FF2B5EF4-FFF2-40B4-BE49-F238E27FC236}">
                    <a16:creationId xmlns:a16="http://schemas.microsoft.com/office/drawing/2014/main" id="{1D6AD67C-C431-49DF-9A4D-05CE5C4D72AE}"/>
                  </a:ext>
                </a:extLst>
              </p:cNvPr>
              <p:cNvSpPr/>
              <p:nvPr/>
            </p:nvSpPr>
            <p:spPr>
              <a:xfrm>
                <a:off x="951522" y="888883"/>
                <a:ext cx="971029" cy="1459600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3200" dirty="0"/>
              </a:p>
            </p:txBody>
          </p:sp>
          <p:sp>
            <p:nvSpPr>
              <p:cNvPr id="41" name="object 66">
                <a:extLst>
                  <a:ext uri="{FF2B5EF4-FFF2-40B4-BE49-F238E27FC236}">
                    <a16:creationId xmlns:a16="http://schemas.microsoft.com/office/drawing/2014/main" id="{AFF6B162-F214-42B2-96C9-6E7CBC266DD2}"/>
                  </a:ext>
                </a:extLst>
              </p:cNvPr>
              <p:cNvSpPr/>
              <p:nvPr/>
            </p:nvSpPr>
            <p:spPr>
              <a:xfrm>
                <a:off x="1575663" y="2319273"/>
                <a:ext cx="474839" cy="34690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F863A4FF-4E3E-489F-AD07-EAE82870C0F5}"/>
                </a:ext>
              </a:extLst>
            </p:cNvPr>
            <p:cNvSpPr txBox="1"/>
            <p:nvPr/>
          </p:nvSpPr>
          <p:spPr>
            <a:xfrm>
              <a:off x="1661350" y="2405900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195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7" name="object 69">
              <a:extLst>
                <a:ext uri="{FF2B5EF4-FFF2-40B4-BE49-F238E27FC236}">
                  <a16:creationId xmlns:a16="http://schemas.microsoft.com/office/drawing/2014/main" id="{7E422C1B-E5B6-426C-8374-323A00FFE482}"/>
                </a:ext>
              </a:extLst>
            </p:cNvPr>
            <p:cNvSpPr/>
            <p:nvPr/>
          </p:nvSpPr>
          <p:spPr>
            <a:xfrm>
              <a:off x="2843634" y="2332278"/>
              <a:ext cx="419567" cy="3013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0">
              <a:extLst>
                <a:ext uri="{FF2B5EF4-FFF2-40B4-BE49-F238E27FC236}">
                  <a16:creationId xmlns:a16="http://schemas.microsoft.com/office/drawing/2014/main" id="{A942B3A0-4167-493F-9163-E105F108379B}"/>
                </a:ext>
              </a:extLst>
            </p:cNvPr>
            <p:cNvSpPr txBox="1"/>
            <p:nvPr/>
          </p:nvSpPr>
          <p:spPr>
            <a:xfrm>
              <a:off x="2906915" y="2383142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197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4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9" name="object 71">
              <a:extLst>
                <a:ext uri="{FF2B5EF4-FFF2-40B4-BE49-F238E27FC236}">
                  <a16:creationId xmlns:a16="http://schemas.microsoft.com/office/drawing/2014/main" id="{6FC54766-5423-42A9-B16A-0F932075B59B}"/>
                </a:ext>
              </a:extLst>
            </p:cNvPr>
            <p:cNvSpPr/>
            <p:nvPr/>
          </p:nvSpPr>
          <p:spPr>
            <a:xfrm>
              <a:off x="3792982" y="2342032"/>
              <a:ext cx="433705" cy="280035"/>
            </a:xfrm>
            <a:custGeom>
              <a:avLst/>
              <a:gdLst/>
              <a:ahLst/>
              <a:cxnLst/>
              <a:rect l="l" t="t" r="r" b="b"/>
              <a:pathLst>
                <a:path w="433704" h="280035">
                  <a:moveTo>
                    <a:pt x="433654" y="139852"/>
                  </a:moveTo>
                  <a:lnTo>
                    <a:pt x="433425" y="136855"/>
                  </a:lnTo>
                  <a:lnTo>
                    <a:pt x="432701" y="133883"/>
                  </a:lnTo>
                  <a:lnTo>
                    <a:pt x="423316" y="105460"/>
                  </a:lnTo>
                  <a:lnTo>
                    <a:pt x="421106" y="98793"/>
                  </a:lnTo>
                  <a:lnTo>
                    <a:pt x="417410" y="87591"/>
                  </a:lnTo>
                  <a:lnTo>
                    <a:pt x="417169" y="86842"/>
                  </a:lnTo>
                  <a:lnTo>
                    <a:pt x="416382" y="84937"/>
                  </a:lnTo>
                  <a:lnTo>
                    <a:pt x="416191" y="84442"/>
                  </a:lnTo>
                  <a:lnTo>
                    <a:pt x="414896" y="82207"/>
                  </a:lnTo>
                  <a:lnTo>
                    <a:pt x="413321" y="80162"/>
                  </a:lnTo>
                  <a:lnTo>
                    <a:pt x="405536" y="71412"/>
                  </a:lnTo>
                  <a:lnTo>
                    <a:pt x="404025" y="69710"/>
                  </a:lnTo>
                  <a:lnTo>
                    <a:pt x="395084" y="59639"/>
                  </a:lnTo>
                  <a:lnTo>
                    <a:pt x="393700" y="58229"/>
                  </a:lnTo>
                  <a:lnTo>
                    <a:pt x="393090" y="57734"/>
                  </a:lnTo>
                  <a:lnTo>
                    <a:pt x="392188" y="56984"/>
                  </a:lnTo>
                  <a:lnTo>
                    <a:pt x="391731" y="56654"/>
                  </a:lnTo>
                  <a:lnTo>
                    <a:pt x="378993" y="47218"/>
                  </a:lnTo>
                  <a:lnTo>
                    <a:pt x="378142" y="46583"/>
                  </a:lnTo>
                  <a:lnTo>
                    <a:pt x="369900" y="40474"/>
                  </a:lnTo>
                  <a:lnTo>
                    <a:pt x="369506" y="40182"/>
                  </a:lnTo>
                  <a:lnTo>
                    <a:pt x="368033" y="39090"/>
                  </a:lnTo>
                  <a:lnTo>
                    <a:pt x="366293" y="38023"/>
                  </a:lnTo>
                  <a:lnTo>
                    <a:pt x="365277" y="37388"/>
                  </a:lnTo>
                  <a:lnTo>
                    <a:pt x="299834" y="10426"/>
                  </a:lnTo>
                  <a:lnTo>
                    <a:pt x="260248" y="2743"/>
                  </a:lnTo>
                  <a:lnTo>
                    <a:pt x="217995" y="0"/>
                  </a:lnTo>
                  <a:lnTo>
                    <a:pt x="215658" y="0"/>
                  </a:lnTo>
                  <a:lnTo>
                    <a:pt x="175793" y="2451"/>
                  </a:lnTo>
                  <a:lnTo>
                    <a:pt x="136283" y="9791"/>
                  </a:lnTo>
                  <a:lnTo>
                    <a:pt x="97650" y="22631"/>
                  </a:lnTo>
                  <a:lnTo>
                    <a:pt x="41478" y="56984"/>
                  </a:lnTo>
                  <a:lnTo>
                    <a:pt x="16497" y="86842"/>
                  </a:lnTo>
                  <a:lnTo>
                    <a:pt x="965" y="133883"/>
                  </a:lnTo>
                  <a:lnTo>
                    <a:pt x="0" y="139852"/>
                  </a:lnTo>
                  <a:lnTo>
                    <a:pt x="241" y="142875"/>
                  </a:lnTo>
                  <a:lnTo>
                    <a:pt x="16497" y="192862"/>
                  </a:lnTo>
                  <a:lnTo>
                    <a:pt x="41478" y="222732"/>
                  </a:lnTo>
                  <a:lnTo>
                    <a:pt x="97650" y="257073"/>
                  </a:lnTo>
                  <a:lnTo>
                    <a:pt x="133832" y="269278"/>
                  </a:lnTo>
                  <a:lnTo>
                    <a:pt x="173405" y="276961"/>
                  </a:lnTo>
                  <a:lnTo>
                    <a:pt x="215658" y="279704"/>
                  </a:lnTo>
                  <a:lnTo>
                    <a:pt x="217995" y="279704"/>
                  </a:lnTo>
                  <a:lnTo>
                    <a:pt x="257873" y="277253"/>
                  </a:lnTo>
                  <a:lnTo>
                    <a:pt x="297383" y="269913"/>
                  </a:lnTo>
                  <a:lnTo>
                    <a:pt x="336003" y="257073"/>
                  </a:lnTo>
                  <a:lnTo>
                    <a:pt x="366293" y="241681"/>
                  </a:lnTo>
                  <a:lnTo>
                    <a:pt x="368033" y="240614"/>
                  </a:lnTo>
                  <a:lnTo>
                    <a:pt x="369506" y="239522"/>
                  </a:lnTo>
                  <a:lnTo>
                    <a:pt x="369900" y="239229"/>
                  </a:lnTo>
                  <a:lnTo>
                    <a:pt x="378155" y="233121"/>
                  </a:lnTo>
                  <a:lnTo>
                    <a:pt x="379006" y="232486"/>
                  </a:lnTo>
                  <a:lnTo>
                    <a:pt x="391756" y="223050"/>
                  </a:lnTo>
                  <a:lnTo>
                    <a:pt x="392188" y="222732"/>
                  </a:lnTo>
                  <a:lnTo>
                    <a:pt x="393026" y="221983"/>
                  </a:lnTo>
                  <a:lnTo>
                    <a:pt x="394550" y="220649"/>
                  </a:lnTo>
                  <a:lnTo>
                    <a:pt x="396532" y="218224"/>
                  </a:lnTo>
                  <a:lnTo>
                    <a:pt x="402196" y="209994"/>
                  </a:lnTo>
                  <a:lnTo>
                    <a:pt x="403364" y="208292"/>
                  </a:lnTo>
                  <a:lnTo>
                    <a:pt x="411403" y="196621"/>
                  </a:lnTo>
                  <a:lnTo>
                    <a:pt x="414502" y="192112"/>
                  </a:lnTo>
                  <a:lnTo>
                    <a:pt x="426288" y="175006"/>
                  </a:lnTo>
                  <a:lnTo>
                    <a:pt x="427697" y="172605"/>
                  </a:lnTo>
                  <a:lnTo>
                    <a:pt x="428739" y="170014"/>
                  </a:lnTo>
                  <a:lnTo>
                    <a:pt x="429387" y="167309"/>
                  </a:lnTo>
                  <a:lnTo>
                    <a:pt x="430403" y="161112"/>
                  </a:lnTo>
                  <a:lnTo>
                    <a:pt x="431673" y="153403"/>
                  </a:lnTo>
                  <a:lnTo>
                    <a:pt x="432930" y="145821"/>
                  </a:lnTo>
                  <a:lnTo>
                    <a:pt x="433412" y="142951"/>
                  </a:lnTo>
                  <a:lnTo>
                    <a:pt x="433654" y="139852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2">
              <a:extLst>
                <a:ext uri="{FF2B5EF4-FFF2-40B4-BE49-F238E27FC236}">
                  <a16:creationId xmlns:a16="http://schemas.microsoft.com/office/drawing/2014/main" id="{1F34F3C6-713F-4179-A941-0A40D9226E77}"/>
                </a:ext>
              </a:extLst>
            </p:cNvPr>
            <p:cNvSpPr txBox="1"/>
            <p:nvPr/>
          </p:nvSpPr>
          <p:spPr>
            <a:xfrm>
              <a:off x="3853014" y="2387117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198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0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1" name="object 73">
              <a:extLst>
                <a:ext uri="{FF2B5EF4-FFF2-40B4-BE49-F238E27FC236}">
                  <a16:creationId xmlns:a16="http://schemas.microsoft.com/office/drawing/2014/main" id="{D078DB1F-1D22-4948-9C38-F79B664CE49D}"/>
                </a:ext>
              </a:extLst>
            </p:cNvPr>
            <p:cNvSpPr/>
            <p:nvPr/>
          </p:nvSpPr>
          <p:spPr>
            <a:xfrm>
              <a:off x="4741255" y="2326855"/>
              <a:ext cx="436901" cy="3013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4">
              <a:extLst>
                <a:ext uri="{FF2B5EF4-FFF2-40B4-BE49-F238E27FC236}">
                  <a16:creationId xmlns:a16="http://schemas.microsoft.com/office/drawing/2014/main" id="{1A888CFC-F081-45EC-9F32-C1220E75734C}"/>
                </a:ext>
              </a:extLst>
            </p:cNvPr>
            <p:cNvSpPr txBox="1"/>
            <p:nvPr/>
          </p:nvSpPr>
          <p:spPr>
            <a:xfrm>
              <a:off x="4815192" y="2380614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198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7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3" name="object 75">
              <a:extLst>
                <a:ext uri="{FF2B5EF4-FFF2-40B4-BE49-F238E27FC236}">
                  <a16:creationId xmlns:a16="http://schemas.microsoft.com/office/drawing/2014/main" id="{D5CA642C-E904-43D5-9997-DE0564FC1397}"/>
                </a:ext>
              </a:extLst>
            </p:cNvPr>
            <p:cNvSpPr/>
            <p:nvPr/>
          </p:nvSpPr>
          <p:spPr>
            <a:xfrm>
              <a:off x="5649419" y="2317102"/>
              <a:ext cx="443417" cy="30138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6">
              <a:extLst>
                <a:ext uri="{FF2B5EF4-FFF2-40B4-BE49-F238E27FC236}">
                  <a16:creationId xmlns:a16="http://schemas.microsoft.com/office/drawing/2014/main" id="{D0B3B2D3-9A1F-44FE-BA2E-791684487ABA}"/>
                </a:ext>
              </a:extLst>
            </p:cNvPr>
            <p:cNvSpPr txBox="1"/>
            <p:nvPr/>
          </p:nvSpPr>
          <p:spPr>
            <a:xfrm>
              <a:off x="5715774" y="2370404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199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3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5" name="object 77">
              <a:extLst>
                <a:ext uri="{FF2B5EF4-FFF2-40B4-BE49-F238E27FC236}">
                  <a16:creationId xmlns:a16="http://schemas.microsoft.com/office/drawing/2014/main" id="{159A34D0-7B4A-48E6-84A4-97F0DFFB3592}"/>
                </a:ext>
              </a:extLst>
            </p:cNvPr>
            <p:cNvSpPr/>
            <p:nvPr/>
          </p:nvSpPr>
          <p:spPr>
            <a:xfrm>
              <a:off x="6623701" y="2320353"/>
              <a:ext cx="471584" cy="3013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8">
              <a:extLst>
                <a:ext uri="{FF2B5EF4-FFF2-40B4-BE49-F238E27FC236}">
                  <a16:creationId xmlns:a16="http://schemas.microsoft.com/office/drawing/2014/main" id="{451CF7E3-E471-467B-AC80-628816EE8DC1}"/>
                </a:ext>
              </a:extLst>
            </p:cNvPr>
            <p:cNvSpPr txBox="1"/>
            <p:nvPr/>
          </p:nvSpPr>
          <p:spPr>
            <a:xfrm>
              <a:off x="6704139" y="2373845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200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7" name="object 79">
              <a:extLst>
                <a:ext uri="{FF2B5EF4-FFF2-40B4-BE49-F238E27FC236}">
                  <a16:creationId xmlns:a16="http://schemas.microsoft.com/office/drawing/2014/main" id="{F9C9BBCA-230B-4621-9BA1-CA71FC44B172}"/>
                </a:ext>
              </a:extLst>
            </p:cNvPr>
            <p:cNvSpPr txBox="1"/>
            <p:nvPr/>
          </p:nvSpPr>
          <p:spPr>
            <a:xfrm>
              <a:off x="995933" y="1052334"/>
              <a:ext cx="917575" cy="92191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0485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的诞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 marR="5080">
                <a:lnSpc>
                  <a:spcPct val="100000"/>
                </a:lnSpc>
                <a:spcBef>
                  <a:spcPts val="990"/>
                </a:spcBef>
              </a:pPr>
              <a:r>
                <a:rPr sz="1200" b="1" spc="30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1956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达特矛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斯 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会议，“人工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智 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能”正式诞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18" name="object 80">
              <a:extLst>
                <a:ext uri="{FF2B5EF4-FFF2-40B4-BE49-F238E27FC236}">
                  <a16:creationId xmlns:a16="http://schemas.microsoft.com/office/drawing/2014/main" id="{FDFEFF76-9A39-4DED-86F7-D8342D98E311}"/>
                </a:ext>
              </a:extLst>
            </p:cNvPr>
            <p:cNvSpPr txBox="1"/>
            <p:nvPr/>
          </p:nvSpPr>
          <p:spPr>
            <a:xfrm>
              <a:off x="594029" y="2979140"/>
              <a:ext cx="874394" cy="126851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R="1270"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孕育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065" marR="5080" indent="-635" algn="ctr">
                <a:lnSpc>
                  <a:spcPct val="135800"/>
                </a:lnSpc>
                <a:spcBef>
                  <a:spcPts val="32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电子计算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器翻译与</a:t>
              </a:r>
              <a:r>
                <a:rPr sz="1200" b="1" spc="1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NLP 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图灵测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试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算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棋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早期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神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经网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络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19" name="object 81">
              <a:extLst>
                <a:ext uri="{FF2B5EF4-FFF2-40B4-BE49-F238E27FC236}">
                  <a16:creationId xmlns:a16="http://schemas.microsoft.com/office/drawing/2014/main" id="{DAA4CFE5-8B0B-4624-A63B-2BD605EEEA75}"/>
                </a:ext>
              </a:extLst>
            </p:cNvPr>
            <p:cNvSpPr txBox="1"/>
            <p:nvPr/>
          </p:nvSpPr>
          <p:spPr>
            <a:xfrm>
              <a:off x="2409303" y="1082586"/>
              <a:ext cx="808939" cy="67735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搜索式推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理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74930" marR="5080" indent="-62865">
                <a:lnSpc>
                  <a:spcPct val="170300"/>
                </a:lnSpc>
                <a:spcBef>
                  <a:spcPts val="1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聊天机器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人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乐观思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潮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0" name="object 82">
              <a:extLst>
                <a:ext uri="{FF2B5EF4-FFF2-40B4-BE49-F238E27FC236}">
                  <a16:creationId xmlns:a16="http://schemas.microsoft.com/office/drawing/2014/main" id="{34393914-4F09-4706-B940-EC0D1FA6D05B}"/>
                </a:ext>
              </a:extLst>
            </p:cNvPr>
            <p:cNvSpPr txBox="1"/>
            <p:nvPr/>
          </p:nvSpPr>
          <p:spPr>
            <a:xfrm>
              <a:off x="3136303" y="3067291"/>
              <a:ext cx="916305" cy="81077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3429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所有的</a:t>
              </a: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序 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都只是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“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玩具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”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运算能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力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计算复杂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性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常识与推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理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1" name="object 83">
              <a:extLst>
                <a:ext uri="{FF2B5EF4-FFF2-40B4-BE49-F238E27FC236}">
                  <a16:creationId xmlns:a16="http://schemas.microsoft.com/office/drawing/2014/main" id="{54692B32-C382-486E-B019-F6CB4C30DB2B}"/>
                </a:ext>
              </a:extLst>
            </p:cNvPr>
            <p:cNvSpPr txBox="1"/>
            <p:nvPr/>
          </p:nvSpPr>
          <p:spPr>
            <a:xfrm>
              <a:off x="4053141" y="953617"/>
              <a:ext cx="789940" cy="88635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专家系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39065" marR="133350" algn="ctr">
                <a:lnSpc>
                  <a:spcPts val="2050"/>
                </a:lnSpc>
                <a:spcBef>
                  <a:spcPts val="20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知识工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程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五代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</a:t>
              </a:r>
              <a:endParaRPr sz="1200" dirty="0">
                <a:latin typeface="Microsoft JhengHei"/>
                <a:cs typeface="Microsoft JhengHei"/>
              </a:endParaRPr>
            </a:p>
            <a:p>
              <a:pPr algn="ctr">
                <a:lnSpc>
                  <a:spcPct val="100000"/>
                </a:lnSpc>
                <a:spcBef>
                  <a:spcPts val="64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神经网络重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2" name="object 84">
              <a:extLst>
                <a:ext uri="{FF2B5EF4-FFF2-40B4-BE49-F238E27FC236}">
                  <a16:creationId xmlns:a16="http://schemas.microsoft.com/office/drawing/2014/main" id="{FC42B244-9F84-4365-9378-1ED0AA22009B}"/>
                </a:ext>
              </a:extLst>
            </p:cNvPr>
            <p:cNvSpPr txBox="1"/>
            <p:nvPr/>
          </p:nvSpPr>
          <p:spPr>
            <a:xfrm>
              <a:off x="5195759" y="3077298"/>
              <a:ext cx="644004" cy="43067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未达预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  <a:spcBef>
                  <a:spcPts val="85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削减投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入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3" name="object 85">
              <a:extLst>
                <a:ext uri="{FF2B5EF4-FFF2-40B4-BE49-F238E27FC236}">
                  <a16:creationId xmlns:a16="http://schemas.microsoft.com/office/drawing/2014/main" id="{D9C21C9D-B7C6-423F-ADC6-253D60CCBC87}"/>
                </a:ext>
              </a:extLst>
            </p:cNvPr>
            <p:cNvSpPr txBox="1"/>
            <p:nvPr/>
          </p:nvSpPr>
          <p:spPr>
            <a:xfrm>
              <a:off x="5839764" y="1064615"/>
              <a:ext cx="789940" cy="86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摩尔定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律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 marR="5080" algn="ctr">
                <a:lnSpc>
                  <a:spcPts val="2050"/>
                </a:lnSpc>
                <a:spcBef>
                  <a:spcPts val="20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统计机器学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习  </a:t>
              </a: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广泛应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用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4" name="object 86">
              <a:extLst>
                <a:ext uri="{FF2B5EF4-FFF2-40B4-BE49-F238E27FC236}">
                  <a16:creationId xmlns:a16="http://schemas.microsoft.com/office/drawing/2014/main" id="{EF786CCA-C479-40CD-8A24-376D650E20AC}"/>
                </a:ext>
              </a:extLst>
            </p:cNvPr>
            <p:cNvSpPr txBox="1"/>
            <p:nvPr/>
          </p:nvSpPr>
          <p:spPr>
            <a:xfrm>
              <a:off x="7615315" y="3116694"/>
              <a:ext cx="671459" cy="75076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5565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大数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据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  <a:spcBef>
                  <a:spcPts val="84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计算能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力</a:t>
              </a:r>
              <a:endParaRPr sz="1200" dirty="0">
                <a:latin typeface="Microsoft JhengHei"/>
                <a:cs typeface="Microsoft JhengHei"/>
              </a:endParaRPr>
            </a:p>
            <a:p>
              <a:pPr>
                <a:lnSpc>
                  <a:spcPct val="100000"/>
                </a:lnSpc>
                <a:spcBef>
                  <a:spcPts val="90"/>
                </a:spcBef>
              </a:pP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应用增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多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5" name="object 87">
              <a:extLst>
                <a:ext uri="{FF2B5EF4-FFF2-40B4-BE49-F238E27FC236}">
                  <a16:creationId xmlns:a16="http://schemas.microsoft.com/office/drawing/2014/main" id="{830AAEE5-85E8-46B5-9027-16787070E228}"/>
                </a:ext>
              </a:extLst>
            </p:cNvPr>
            <p:cNvSpPr txBox="1"/>
            <p:nvPr/>
          </p:nvSpPr>
          <p:spPr>
            <a:xfrm>
              <a:off x="7556500" y="1349210"/>
              <a:ext cx="675563" cy="17060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深度学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习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6" name="object 88">
              <a:extLst>
                <a:ext uri="{FF2B5EF4-FFF2-40B4-BE49-F238E27FC236}">
                  <a16:creationId xmlns:a16="http://schemas.microsoft.com/office/drawing/2014/main" id="{25048507-DB07-4FF1-9B16-7374C10D7108}"/>
                </a:ext>
              </a:extLst>
            </p:cNvPr>
            <p:cNvSpPr/>
            <p:nvPr/>
          </p:nvSpPr>
          <p:spPr>
            <a:xfrm>
              <a:off x="120395" y="2086355"/>
              <a:ext cx="665988" cy="42367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9">
              <a:extLst>
                <a:ext uri="{FF2B5EF4-FFF2-40B4-BE49-F238E27FC236}">
                  <a16:creationId xmlns:a16="http://schemas.microsoft.com/office/drawing/2014/main" id="{3DF378F2-423D-42D3-B1A1-15201E15CBE1}"/>
                </a:ext>
              </a:extLst>
            </p:cNvPr>
            <p:cNvSpPr txBox="1"/>
            <p:nvPr/>
          </p:nvSpPr>
          <p:spPr>
            <a:xfrm>
              <a:off x="52184" y="2480957"/>
              <a:ext cx="534670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5" dirty="0">
                  <a:solidFill>
                    <a:srgbClr val="006EC0"/>
                  </a:solidFill>
                  <a:latin typeface="Microsoft JhengHei"/>
                  <a:cs typeface="Microsoft JhengHei"/>
                </a:rPr>
                <a:t>人工智</a:t>
              </a:r>
              <a:r>
                <a:rPr sz="1000" b="1" spc="-5" dirty="0">
                  <a:solidFill>
                    <a:srgbClr val="006EC0"/>
                  </a:solidFill>
                  <a:latin typeface="Microsoft JhengHei"/>
                  <a:cs typeface="Microsoft JhengHei"/>
                </a:rPr>
                <a:t>能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28" name="object 90">
              <a:extLst>
                <a:ext uri="{FF2B5EF4-FFF2-40B4-BE49-F238E27FC236}">
                  <a16:creationId xmlns:a16="http://schemas.microsoft.com/office/drawing/2014/main" id="{90E72363-4785-4C05-A24C-96E7947851E7}"/>
                </a:ext>
              </a:extLst>
            </p:cNvPr>
            <p:cNvSpPr/>
            <p:nvPr/>
          </p:nvSpPr>
          <p:spPr>
            <a:xfrm>
              <a:off x="7615316" y="2311679"/>
              <a:ext cx="472665" cy="3024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1">
              <a:extLst>
                <a:ext uri="{FF2B5EF4-FFF2-40B4-BE49-F238E27FC236}">
                  <a16:creationId xmlns:a16="http://schemas.microsoft.com/office/drawing/2014/main" id="{BC8874D0-691E-424A-A06E-933F2C1FDFAE}"/>
                </a:ext>
              </a:extLst>
            </p:cNvPr>
            <p:cNvSpPr txBox="1"/>
            <p:nvPr/>
          </p:nvSpPr>
          <p:spPr>
            <a:xfrm>
              <a:off x="7696657" y="2365616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201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</p:grp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C7B5FE63-F22C-4336-A110-AAFC8B5D936A}"/>
              </a:ext>
            </a:extLst>
          </p:cNvPr>
          <p:cNvCxnSpPr>
            <a:cxnSpLocks/>
          </p:cNvCxnSpPr>
          <p:nvPr/>
        </p:nvCxnSpPr>
        <p:spPr>
          <a:xfrm flipV="1">
            <a:off x="8327941" y="3907076"/>
            <a:ext cx="0" cy="115147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1413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0606A6-5F88-4363-8713-34FF6EFC58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22F516-F15F-465B-91B7-AF8550DA9A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00">
              <a:lnSpc>
                <a:spcPts val="2690"/>
              </a:lnSpc>
              <a:spcBef>
                <a:spcPts val="105"/>
              </a:spcBef>
            </a:pPr>
            <a:r>
              <a:rPr lang="zh-CN" altLang="en-US" sz="2800" b="1" spc="5" dirty="0">
                <a:latin typeface="Microsoft JhengHei"/>
                <a:cs typeface="Microsoft JhengHei"/>
              </a:rPr>
              <a:t>学习期</a:t>
            </a:r>
            <a:endParaRPr lang="zh-CN" altLang="en-US" sz="2800" dirty="0">
              <a:latin typeface="Microsoft JhengHei"/>
              <a:cs typeface="Microsoft JhengHei"/>
            </a:endParaRPr>
          </a:p>
          <a:p>
            <a:pPr marL="12700">
              <a:lnSpc>
                <a:spcPts val="2690"/>
              </a:lnSpc>
            </a:pPr>
            <a:r>
              <a:rPr lang="en-US" altLang="zh-CN" sz="2800" b="1" spc="75" dirty="0">
                <a:latin typeface="Microsoft JhengHei"/>
                <a:cs typeface="Microsoft JhengHei"/>
              </a:rPr>
              <a:t>1993s </a:t>
            </a:r>
            <a:r>
              <a:rPr lang="en-US" altLang="zh-CN" sz="2800" b="1" spc="5" dirty="0">
                <a:latin typeface="Microsoft JhengHei"/>
                <a:cs typeface="Microsoft JhengHei"/>
              </a:rPr>
              <a:t>-now: </a:t>
            </a:r>
            <a:r>
              <a:rPr lang="en-US" altLang="zh-CN" sz="2800" b="1" spc="-20" dirty="0">
                <a:latin typeface="Microsoft JhengHei"/>
                <a:cs typeface="Microsoft JhengHei"/>
              </a:rPr>
              <a:t>Machine</a:t>
            </a:r>
            <a:r>
              <a:rPr lang="zh-CN" altLang="en-US" sz="2800" b="1" spc="459" dirty="0">
                <a:latin typeface="Microsoft JhengHei"/>
                <a:cs typeface="Microsoft JhengHei"/>
              </a:rPr>
              <a:t> </a:t>
            </a:r>
            <a:r>
              <a:rPr lang="en-US" altLang="zh-CN" sz="2800" b="1" spc="-25" dirty="0">
                <a:latin typeface="Microsoft JhengHei"/>
                <a:cs typeface="Microsoft JhengHei"/>
              </a:rPr>
              <a:t>Learning</a:t>
            </a:r>
            <a:endParaRPr lang="zh-CN" altLang="en-US" sz="2800" dirty="0">
              <a:latin typeface="Microsoft JhengHei"/>
              <a:cs typeface="Microsoft JhengHei"/>
            </a:endParaRPr>
          </a:p>
          <a:p>
            <a:pPr marL="568960" marR="2879725" indent="-1270">
              <a:lnSpc>
                <a:spcPct val="195600"/>
              </a:lnSpc>
              <a:spcBef>
                <a:spcPts val="300"/>
              </a:spcBef>
              <a:tabLst>
                <a:tab pos="1581150" algn="l"/>
              </a:tabLst>
            </a:pPr>
            <a:r>
              <a:rPr lang="zh-CN" altLang="en-US" sz="2000" b="1" spc="5" dirty="0">
                <a:latin typeface="Microsoft JhengHei"/>
                <a:cs typeface="Microsoft JhengHei"/>
              </a:rPr>
              <a:t>出发点</a:t>
            </a:r>
            <a:r>
              <a:rPr lang="en-US" altLang="zh-CN" sz="2000" b="1" spc="10" dirty="0">
                <a:latin typeface="Microsoft JhengHei"/>
                <a:cs typeface="Microsoft JhengHei"/>
              </a:rPr>
              <a:t>:	</a:t>
            </a:r>
            <a:r>
              <a:rPr lang="zh-CN" altLang="en-US" sz="3200" b="1" baseline="1633" dirty="0">
                <a:latin typeface="Microsoft JhengHei"/>
                <a:cs typeface="Microsoft JhengHei"/>
              </a:rPr>
              <a:t>“让系统自己学！” </a:t>
            </a:r>
            <a:r>
              <a:rPr lang="zh-CN" altLang="en-US" sz="2000" b="1" spc="5" dirty="0">
                <a:latin typeface="Microsoft JhengHei"/>
                <a:cs typeface="Microsoft JhengHei"/>
              </a:rPr>
              <a:t>主要成就</a:t>
            </a:r>
            <a:r>
              <a:rPr lang="en-US" altLang="zh-CN" sz="2000" b="1" spc="10" dirty="0">
                <a:latin typeface="Microsoft JhengHei"/>
                <a:cs typeface="Microsoft JhengHei"/>
              </a:rPr>
              <a:t>:</a:t>
            </a:r>
            <a:r>
              <a:rPr lang="zh-CN" altLang="en-US" sz="2000" b="1" spc="130" dirty="0">
                <a:latin typeface="Microsoft JhengHei"/>
                <a:cs typeface="Microsoft JhengHei"/>
              </a:rPr>
              <a:t> </a:t>
            </a:r>
            <a:r>
              <a:rPr lang="en-US" altLang="zh-CN" sz="2000" b="1" spc="240" dirty="0">
                <a:latin typeface="Microsoft JhengHei"/>
                <a:cs typeface="Microsoft JhengHei"/>
              </a:rPr>
              <a:t>……</a:t>
            </a:r>
            <a:endParaRPr lang="zh-CN" altLang="en-US" sz="2000" dirty="0">
              <a:latin typeface="Microsoft JhengHei"/>
              <a:cs typeface="Microsoft JhengHei"/>
            </a:endParaRPr>
          </a:p>
          <a:p>
            <a:pPr marL="588010">
              <a:lnSpc>
                <a:spcPct val="100000"/>
              </a:lnSpc>
              <a:spcBef>
                <a:spcPts val="1750"/>
              </a:spcBef>
            </a:pPr>
            <a:r>
              <a:rPr lang="zh-CN" altLang="en-US" sz="2000" b="1" spc="5" dirty="0">
                <a:solidFill>
                  <a:srgbClr val="006FC0"/>
                </a:solidFill>
                <a:latin typeface="Microsoft JhengHei"/>
                <a:cs typeface="Microsoft JhengHei"/>
              </a:rPr>
              <a:t>机器学习是作为“突破知识工程瓶颈”之利器而出现的</a:t>
            </a:r>
            <a:endParaRPr lang="zh-CN" altLang="en-US" sz="2000" dirty="0">
              <a:latin typeface="Microsoft JhengHei"/>
              <a:cs typeface="Microsoft JhengHei"/>
            </a:endParaRPr>
          </a:p>
          <a:p>
            <a:pPr>
              <a:lnSpc>
                <a:spcPct val="100000"/>
              </a:lnSpc>
              <a:spcBef>
                <a:spcPts val="70"/>
              </a:spcBef>
            </a:pPr>
            <a:endParaRPr lang="zh-CN" altLang="en-US" sz="2800" dirty="0">
              <a:latin typeface="Microsoft JhengHei"/>
              <a:cs typeface="Microsoft JhengHei"/>
            </a:endParaRPr>
          </a:p>
          <a:p>
            <a:pPr marL="100965" marR="5080">
              <a:lnSpc>
                <a:spcPts val="2030"/>
              </a:lnSpc>
              <a:spcBef>
                <a:spcPts val="5"/>
              </a:spcBef>
            </a:pPr>
            <a:r>
              <a:rPr lang="zh-CN" altLang="en-US" sz="2000" b="1" spc="5" dirty="0">
                <a:solidFill>
                  <a:srgbClr val="C00000"/>
                </a:solidFill>
                <a:latin typeface="Microsoft JhengHei"/>
                <a:cs typeface="Microsoft JhengHei"/>
              </a:rPr>
              <a:t>恰好在</a:t>
            </a:r>
            <a:r>
              <a:rPr lang="en-US" altLang="zh-CN" sz="2000" b="1" spc="55" dirty="0">
                <a:solidFill>
                  <a:srgbClr val="C00000"/>
                </a:solidFill>
                <a:latin typeface="Microsoft JhengHei"/>
                <a:cs typeface="Microsoft JhengHei"/>
              </a:rPr>
              <a:t>20</a:t>
            </a:r>
            <a:r>
              <a:rPr lang="zh-CN" altLang="en-US" sz="2000" b="1" spc="5" dirty="0">
                <a:solidFill>
                  <a:srgbClr val="C00000"/>
                </a:solidFill>
                <a:latin typeface="Microsoft JhengHei"/>
                <a:cs typeface="Microsoft JhengHei"/>
              </a:rPr>
              <a:t>世纪</a:t>
            </a:r>
            <a:r>
              <a:rPr lang="en-US" altLang="zh-CN" sz="2000" b="1" spc="55" dirty="0">
                <a:solidFill>
                  <a:srgbClr val="C00000"/>
                </a:solidFill>
                <a:latin typeface="Microsoft JhengHei"/>
                <a:cs typeface="Microsoft JhengHei"/>
              </a:rPr>
              <a:t>90</a:t>
            </a:r>
            <a:r>
              <a:rPr lang="zh-CN" altLang="en-US" sz="2000" b="1" spc="5" dirty="0">
                <a:solidFill>
                  <a:srgbClr val="C00000"/>
                </a:solidFill>
                <a:latin typeface="Microsoft JhengHei"/>
                <a:cs typeface="Microsoft JhengHei"/>
              </a:rPr>
              <a:t>年代中后期，人类发现自己淹没在数据的汪</a:t>
            </a:r>
            <a:r>
              <a:rPr lang="zh-CN" altLang="en-US" sz="2000" b="1" dirty="0">
                <a:solidFill>
                  <a:srgbClr val="C00000"/>
                </a:solidFill>
                <a:latin typeface="Microsoft JhengHei"/>
                <a:cs typeface="Microsoft JhengHei"/>
              </a:rPr>
              <a:t>洋 </a:t>
            </a:r>
            <a:r>
              <a:rPr lang="zh-CN" altLang="en-US" sz="2000" b="1" spc="5" dirty="0">
                <a:solidFill>
                  <a:srgbClr val="C00000"/>
                </a:solidFill>
                <a:latin typeface="Microsoft JhengHei"/>
                <a:cs typeface="Microsoft JhengHei"/>
              </a:rPr>
              <a:t>中，对自动数据分析技术</a:t>
            </a:r>
            <a:r>
              <a:rPr lang="en-US" altLang="zh-CN" sz="2000" b="1" spc="-140" dirty="0">
                <a:solidFill>
                  <a:srgbClr val="C00000"/>
                </a:solidFill>
                <a:latin typeface="Microsoft JhengHei"/>
                <a:cs typeface="Microsoft JhengHei"/>
              </a:rPr>
              <a:t>——</a:t>
            </a:r>
            <a:r>
              <a:rPr lang="zh-CN" altLang="en-US" sz="2000" b="1" spc="5" dirty="0">
                <a:solidFill>
                  <a:srgbClr val="C00000"/>
                </a:solidFill>
                <a:latin typeface="Microsoft JhengHei"/>
                <a:cs typeface="Microsoft JhengHei"/>
              </a:rPr>
              <a:t>机器学习的需求日益迫</a:t>
            </a:r>
            <a:r>
              <a:rPr lang="zh-CN" altLang="en-US" sz="2000" b="1" dirty="0">
                <a:solidFill>
                  <a:srgbClr val="C00000"/>
                </a:solidFill>
                <a:latin typeface="Microsoft JhengHei"/>
                <a:cs typeface="Microsoft JhengHei"/>
              </a:rPr>
              <a:t>切</a:t>
            </a:r>
            <a:endParaRPr lang="zh-CN" altLang="en-US" sz="2000" dirty="0">
              <a:latin typeface="Microsoft JhengHei"/>
              <a:cs typeface="Microsoft JhengHei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26560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CBCF0-10F2-4C5E-B4B3-61BC02BA2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人工智能发展史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DA6855-38F4-4EAD-B50A-78E036947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B470E5B-B0E8-4043-A99E-082DECF807AC}"/>
              </a:ext>
            </a:extLst>
          </p:cNvPr>
          <p:cNvGrpSpPr/>
          <p:nvPr/>
        </p:nvGrpSpPr>
        <p:grpSpPr>
          <a:xfrm>
            <a:off x="1097280" y="2113958"/>
            <a:ext cx="9856859" cy="4023360"/>
            <a:chOff x="52184" y="879348"/>
            <a:chExt cx="8442591" cy="3486911"/>
          </a:xfrm>
        </p:grpSpPr>
        <p:grpSp>
          <p:nvGrpSpPr>
            <p:cNvPr id="5" name="object 53">
              <a:extLst>
                <a:ext uri="{FF2B5EF4-FFF2-40B4-BE49-F238E27FC236}">
                  <a16:creationId xmlns:a16="http://schemas.microsoft.com/office/drawing/2014/main" id="{36381485-BC05-43F5-A6EB-B20959FB5751}"/>
                </a:ext>
              </a:extLst>
            </p:cNvPr>
            <p:cNvGrpSpPr/>
            <p:nvPr/>
          </p:nvGrpSpPr>
          <p:grpSpPr>
            <a:xfrm>
              <a:off x="542544" y="879348"/>
              <a:ext cx="7952231" cy="3486911"/>
              <a:chOff x="542544" y="879348"/>
              <a:chExt cx="7952231" cy="3486911"/>
            </a:xfrm>
          </p:grpSpPr>
          <p:sp>
            <p:nvSpPr>
              <p:cNvPr id="30" name="object 55">
                <a:extLst>
                  <a:ext uri="{FF2B5EF4-FFF2-40B4-BE49-F238E27FC236}">
                    <a16:creationId xmlns:a16="http://schemas.microsoft.com/office/drawing/2014/main" id="{9F1AEFF7-FAF8-4465-852D-1977BCE19665}"/>
                  </a:ext>
                </a:extLst>
              </p:cNvPr>
              <p:cNvSpPr/>
              <p:nvPr/>
            </p:nvSpPr>
            <p:spPr>
              <a:xfrm>
                <a:off x="7315746" y="899160"/>
                <a:ext cx="971029" cy="144752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56">
                <a:extLst>
                  <a:ext uri="{FF2B5EF4-FFF2-40B4-BE49-F238E27FC236}">
                    <a16:creationId xmlns:a16="http://schemas.microsoft.com/office/drawing/2014/main" id="{BA417C41-90FE-4A05-B66E-282906F5FFBD}"/>
                  </a:ext>
                </a:extLst>
              </p:cNvPr>
              <p:cNvSpPr/>
              <p:nvPr/>
            </p:nvSpPr>
            <p:spPr>
              <a:xfrm>
                <a:off x="7336703" y="2470984"/>
                <a:ext cx="1158072" cy="1846507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57">
                <a:extLst>
                  <a:ext uri="{FF2B5EF4-FFF2-40B4-BE49-F238E27FC236}">
                    <a16:creationId xmlns:a16="http://schemas.microsoft.com/office/drawing/2014/main" id="{AE324817-343C-4DE7-82D8-35F2D64E3455}"/>
                  </a:ext>
                </a:extLst>
              </p:cNvPr>
              <p:cNvSpPr/>
              <p:nvPr/>
            </p:nvSpPr>
            <p:spPr>
              <a:xfrm>
                <a:off x="8177758" y="2460383"/>
                <a:ext cx="81280" cy="54610"/>
              </a:xfrm>
              <a:custGeom>
                <a:avLst/>
                <a:gdLst/>
                <a:ahLst/>
                <a:cxnLst/>
                <a:rect l="l" t="t" r="r" b="b"/>
                <a:pathLst>
                  <a:path w="81279" h="54610">
                    <a:moveTo>
                      <a:pt x="88" y="54279"/>
                    </a:moveTo>
                    <a:lnTo>
                      <a:pt x="0" y="27139"/>
                    </a:lnTo>
                    <a:lnTo>
                      <a:pt x="13639" y="27101"/>
                    </a:lnTo>
                    <a:lnTo>
                      <a:pt x="13550" y="0"/>
                    </a:lnTo>
                    <a:lnTo>
                      <a:pt x="54254" y="0"/>
                    </a:lnTo>
                    <a:lnTo>
                      <a:pt x="81191" y="13373"/>
                    </a:lnTo>
                    <a:lnTo>
                      <a:pt x="88" y="54279"/>
                    </a:lnTo>
                    <a:close/>
                  </a:path>
                </a:pathLst>
              </a:custGeom>
              <a:solidFill>
                <a:srgbClr val="006E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3" name="object 58">
                <a:extLst>
                  <a:ext uri="{FF2B5EF4-FFF2-40B4-BE49-F238E27FC236}">
                    <a16:creationId xmlns:a16="http://schemas.microsoft.com/office/drawing/2014/main" id="{5B6B5E0D-2597-4D3D-8B16-5DCA3DADA6AD}"/>
                  </a:ext>
                </a:extLst>
              </p:cNvPr>
              <p:cNvSpPr/>
              <p:nvPr/>
            </p:nvSpPr>
            <p:spPr>
              <a:xfrm>
                <a:off x="5747042" y="883867"/>
                <a:ext cx="970749" cy="157739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4" name="object 59">
                <a:extLst>
                  <a:ext uri="{FF2B5EF4-FFF2-40B4-BE49-F238E27FC236}">
                    <a16:creationId xmlns:a16="http://schemas.microsoft.com/office/drawing/2014/main" id="{7756D11D-C084-4C10-9923-0E4902D39FC3}"/>
                  </a:ext>
                </a:extLst>
              </p:cNvPr>
              <p:cNvSpPr/>
              <p:nvPr/>
            </p:nvSpPr>
            <p:spPr>
              <a:xfrm>
                <a:off x="5007927" y="2484601"/>
                <a:ext cx="970724" cy="1835392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5" name="object 60">
                <a:extLst>
                  <a:ext uri="{FF2B5EF4-FFF2-40B4-BE49-F238E27FC236}">
                    <a16:creationId xmlns:a16="http://schemas.microsoft.com/office/drawing/2014/main" id="{43E5854B-B47A-4925-90E4-E7FB747F288A}"/>
                  </a:ext>
                </a:extLst>
              </p:cNvPr>
              <p:cNvSpPr/>
              <p:nvPr/>
            </p:nvSpPr>
            <p:spPr>
              <a:xfrm>
                <a:off x="3997452" y="908399"/>
                <a:ext cx="970381" cy="157572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6" name="object 61">
                <a:extLst>
                  <a:ext uri="{FF2B5EF4-FFF2-40B4-BE49-F238E27FC236}">
                    <a16:creationId xmlns:a16="http://schemas.microsoft.com/office/drawing/2014/main" id="{57559B59-9FDB-4588-975A-E38E6E70D9B9}"/>
                  </a:ext>
                </a:extLst>
              </p:cNvPr>
              <p:cNvSpPr/>
              <p:nvPr/>
            </p:nvSpPr>
            <p:spPr>
              <a:xfrm>
                <a:off x="3112008" y="2467787"/>
                <a:ext cx="970788" cy="1848954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7" name="object 62">
                <a:extLst>
                  <a:ext uri="{FF2B5EF4-FFF2-40B4-BE49-F238E27FC236}">
                    <a16:creationId xmlns:a16="http://schemas.microsoft.com/office/drawing/2014/main" id="{A599E778-C32D-45FF-B43D-9C4A32FFD928}"/>
                  </a:ext>
                </a:extLst>
              </p:cNvPr>
              <p:cNvSpPr/>
              <p:nvPr/>
            </p:nvSpPr>
            <p:spPr>
              <a:xfrm>
                <a:off x="2281427" y="879348"/>
                <a:ext cx="970788" cy="1607146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8" name="object 63">
                <a:extLst>
                  <a:ext uri="{FF2B5EF4-FFF2-40B4-BE49-F238E27FC236}">
                    <a16:creationId xmlns:a16="http://schemas.microsoft.com/office/drawing/2014/main" id="{BCC7683B-48CA-49D5-9DFB-C8E18B948B00}"/>
                  </a:ext>
                </a:extLst>
              </p:cNvPr>
              <p:cNvSpPr/>
              <p:nvPr/>
            </p:nvSpPr>
            <p:spPr>
              <a:xfrm>
                <a:off x="542544" y="2487395"/>
                <a:ext cx="970356" cy="1878864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9" name="object 64">
                <a:extLst>
                  <a:ext uri="{FF2B5EF4-FFF2-40B4-BE49-F238E27FC236}">
                    <a16:creationId xmlns:a16="http://schemas.microsoft.com/office/drawing/2014/main" id="{F2F5BC8E-0130-47E2-904E-8819B4D7672B}"/>
                  </a:ext>
                </a:extLst>
              </p:cNvPr>
              <p:cNvSpPr/>
              <p:nvPr/>
            </p:nvSpPr>
            <p:spPr>
              <a:xfrm>
                <a:off x="761288" y="2433383"/>
                <a:ext cx="7470775" cy="76835"/>
              </a:xfrm>
              <a:custGeom>
                <a:avLst/>
                <a:gdLst/>
                <a:ahLst/>
                <a:cxnLst/>
                <a:rect l="l" t="t" r="r" b="b"/>
                <a:pathLst>
                  <a:path w="7470775" h="76835">
                    <a:moveTo>
                      <a:pt x="7470724" y="27000"/>
                    </a:moveTo>
                    <a:lnTo>
                      <a:pt x="7416292" y="0"/>
                    </a:lnTo>
                    <a:lnTo>
                      <a:pt x="7416381" y="27051"/>
                    </a:lnTo>
                    <a:lnTo>
                      <a:pt x="0" y="49136"/>
                    </a:lnTo>
                    <a:lnTo>
                      <a:pt x="76" y="76225"/>
                    </a:lnTo>
                    <a:lnTo>
                      <a:pt x="7416470" y="54140"/>
                    </a:lnTo>
                    <a:lnTo>
                      <a:pt x="7430109" y="54102"/>
                    </a:lnTo>
                    <a:lnTo>
                      <a:pt x="7430021" y="27038"/>
                    </a:lnTo>
                    <a:lnTo>
                      <a:pt x="7470724" y="27000"/>
                    </a:lnTo>
                    <a:close/>
                  </a:path>
                </a:pathLst>
              </a:custGeom>
              <a:solidFill>
                <a:srgbClr val="006EC0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0" name="object 65">
                <a:extLst>
                  <a:ext uri="{FF2B5EF4-FFF2-40B4-BE49-F238E27FC236}">
                    <a16:creationId xmlns:a16="http://schemas.microsoft.com/office/drawing/2014/main" id="{1D6AD67C-C431-49DF-9A4D-05CE5C4D72AE}"/>
                  </a:ext>
                </a:extLst>
              </p:cNvPr>
              <p:cNvSpPr/>
              <p:nvPr/>
            </p:nvSpPr>
            <p:spPr>
              <a:xfrm>
                <a:off x="951522" y="888883"/>
                <a:ext cx="971029" cy="1459600"/>
              </a:xfrm>
              <a:prstGeom prst="rect">
                <a:avLst/>
              </a:prstGeom>
              <a:blipFill>
                <a:blip r:embed="rId10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 sz="3200" dirty="0"/>
              </a:p>
            </p:txBody>
          </p:sp>
          <p:sp>
            <p:nvSpPr>
              <p:cNvPr id="41" name="object 66">
                <a:extLst>
                  <a:ext uri="{FF2B5EF4-FFF2-40B4-BE49-F238E27FC236}">
                    <a16:creationId xmlns:a16="http://schemas.microsoft.com/office/drawing/2014/main" id="{AFF6B162-F214-42B2-96C9-6E7CBC266DD2}"/>
                  </a:ext>
                </a:extLst>
              </p:cNvPr>
              <p:cNvSpPr/>
              <p:nvPr/>
            </p:nvSpPr>
            <p:spPr>
              <a:xfrm>
                <a:off x="1575663" y="2319273"/>
                <a:ext cx="474839" cy="346900"/>
              </a:xfrm>
              <a:prstGeom prst="rect">
                <a:avLst/>
              </a:prstGeom>
              <a:blipFill>
                <a:blip r:embed="rId11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6" name="object 68">
              <a:extLst>
                <a:ext uri="{FF2B5EF4-FFF2-40B4-BE49-F238E27FC236}">
                  <a16:creationId xmlns:a16="http://schemas.microsoft.com/office/drawing/2014/main" id="{F863A4FF-4E3E-489F-AD07-EAE82870C0F5}"/>
                </a:ext>
              </a:extLst>
            </p:cNvPr>
            <p:cNvSpPr txBox="1"/>
            <p:nvPr/>
          </p:nvSpPr>
          <p:spPr>
            <a:xfrm>
              <a:off x="1661350" y="2405900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195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7" name="object 69">
              <a:extLst>
                <a:ext uri="{FF2B5EF4-FFF2-40B4-BE49-F238E27FC236}">
                  <a16:creationId xmlns:a16="http://schemas.microsoft.com/office/drawing/2014/main" id="{7E422C1B-E5B6-426C-8374-323A00FFE482}"/>
                </a:ext>
              </a:extLst>
            </p:cNvPr>
            <p:cNvSpPr/>
            <p:nvPr/>
          </p:nvSpPr>
          <p:spPr>
            <a:xfrm>
              <a:off x="2843634" y="2332278"/>
              <a:ext cx="419567" cy="301370"/>
            </a:xfrm>
            <a:prstGeom prst="rect">
              <a:avLst/>
            </a:prstGeom>
            <a:blipFill>
              <a:blip r:embed="rId1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70">
              <a:extLst>
                <a:ext uri="{FF2B5EF4-FFF2-40B4-BE49-F238E27FC236}">
                  <a16:creationId xmlns:a16="http://schemas.microsoft.com/office/drawing/2014/main" id="{A942B3A0-4167-493F-9163-E105F108379B}"/>
                </a:ext>
              </a:extLst>
            </p:cNvPr>
            <p:cNvSpPr txBox="1"/>
            <p:nvPr/>
          </p:nvSpPr>
          <p:spPr>
            <a:xfrm>
              <a:off x="2906915" y="2383142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197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4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9" name="object 71">
              <a:extLst>
                <a:ext uri="{FF2B5EF4-FFF2-40B4-BE49-F238E27FC236}">
                  <a16:creationId xmlns:a16="http://schemas.microsoft.com/office/drawing/2014/main" id="{6FC54766-5423-42A9-B16A-0F932075B59B}"/>
                </a:ext>
              </a:extLst>
            </p:cNvPr>
            <p:cNvSpPr/>
            <p:nvPr/>
          </p:nvSpPr>
          <p:spPr>
            <a:xfrm>
              <a:off x="3792982" y="2342032"/>
              <a:ext cx="433705" cy="280035"/>
            </a:xfrm>
            <a:custGeom>
              <a:avLst/>
              <a:gdLst/>
              <a:ahLst/>
              <a:cxnLst/>
              <a:rect l="l" t="t" r="r" b="b"/>
              <a:pathLst>
                <a:path w="433704" h="280035">
                  <a:moveTo>
                    <a:pt x="433654" y="139852"/>
                  </a:moveTo>
                  <a:lnTo>
                    <a:pt x="433425" y="136855"/>
                  </a:lnTo>
                  <a:lnTo>
                    <a:pt x="432701" y="133883"/>
                  </a:lnTo>
                  <a:lnTo>
                    <a:pt x="423316" y="105460"/>
                  </a:lnTo>
                  <a:lnTo>
                    <a:pt x="421106" y="98793"/>
                  </a:lnTo>
                  <a:lnTo>
                    <a:pt x="417410" y="87591"/>
                  </a:lnTo>
                  <a:lnTo>
                    <a:pt x="417169" y="86842"/>
                  </a:lnTo>
                  <a:lnTo>
                    <a:pt x="416382" y="84937"/>
                  </a:lnTo>
                  <a:lnTo>
                    <a:pt x="416191" y="84442"/>
                  </a:lnTo>
                  <a:lnTo>
                    <a:pt x="414896" y="82207"/>
                  </a:lnTo>
                  <a:lnTo>
                    <a:pt x="413321" y="80162"/>
                  </a:lnTo>
                  <a:lnTo>
                    <a:pt x="405536" y="71412"/>
                  </a:lnTo>
                  <a:lnTo>
                    <a:pt x="404025" y="69710"/>
                  </a:lnTo>
                  <a:lnTo>
                    <a:pt x="395084" y="59639"/>
                  </a:lnTo>
                  <a:lnTo>
                    <a:pt x="393700" y="58229"/>
                  </a:lnTo>
                  <a:lnTo>
                    <a:pt x="393090" y="57734"/>
                  </a:lnTo>
                  <a:lnTo>
                    <a:pt x="392188" y="56984"/>
                  </a:lnTo>
                  <a:lnTo>
                    <a:pt x="391731" y="56654"/>
                  </a:lnTo>
                  <a:lnTo>
                    <a:pt x="378993" y="47218"/>
                  </a:lnTo>
                  <a:lnTo>
                    <a:pt x="378142" y="46583"/>
                  </a:lnTo>
                  <a:lnTo>
                    <a:pt x="369900" y="40474"/>
                  </a:lnTo>
                  <a:lnTo>
                    <a:pt x="369506" y="40182"/>
                  </a:lnTo>
                  <a:lnTo>
                    <a:pt x="368033" y="39090"/>
                  </a:lnTo>
                  <a:lnTo>
                    <a:pt x="366293" y="38023"/>
                  </a:lnTo>
                  <a:lnTo>
                    <a:pt x="365277" y="37388"/>
                  </a:lnTo>
                  <a:lnTo>
                    <a:pt x="299834" y="10426"/>
                  </a:lnTo>
                  <a:lnTo>
                    <a:pt x="260248" y="2743"/>
                  </a:lnTo>
                  <a:lnTo>
                    <a:pt x="217995" y="0"/>
                  </a:lnTo>
                  <a:lnTo>
                    <a:pt x="215658" y="0"/>
                  </a:lnTo>
                  <a:lnTo>
                    <a:pt x="175793" y="2451"/>
                  </a:lnTo>
                  <a:lnTo>
                    <a:pt x="136283" y="9791"/>
                  </a:lnTo>
                  <a:lnTo>
                    <a:pt x="97650" y="22631"/>
                  </a:lnTo>
                  <a:lnTo>
                    <a:pt x="41478" y="56984"/>
                  </a:lnTo>
                  <a:lnTo>
                    <a:pt x="16497" y="86842"/>
                  </a:lnTo>
                  <a:lnTo>
                    <a:pt x="965" y="133883"/>
                  </a:lnTo>
                  <a:lnTo>
                    <a:pt x="0" y="139852"/>
                  </a:lnTo>
                  <a:lnTo>
                    <a:pt x="241" y="142875"/>
                  </a:lnTo>
                  <a:lnTo>
                    <a:pt x="16497" y="192862"/>
                  </a:lnTo>
                  <a:lnTo>
                    <a:pt x="41478" y="222732"/>
                  </a:lnTo>
                  <a:lnTo>
                    <a:pt x="97650" y="257073"/>
                  </a:lnTo>
                  <a:lnTo>
                    <a:pt x="133832" y="269278"/>
                  </a:lnTo>
                  <a:lnTo>
                    <a:pt x="173405" y="276961"/>
                  </a:lnTo>
                  <a:lnTo>
                    <a:pt x="215658" y="279704"/>
                  </a:lnTo>
                  <a:lnTo>
                    <a:pt x="217995" y="279704"/>
                  </a:lnTo>
                  <a:lnTo>
                    <a:pt x="257873" y="277253"/>
                  </a:lnTo>
                  <a:lnTo>
                    <a:pt x="297383" y="269913"/>
                  </a:lnTo>
                  <a:lnTo>
                    <a:pt x="336003" y="257073"/>
                  </a:lnTo>
                  <a:lnTo>
                    <a:pt x="366293" y="241681"/>
                  </a:lnTo>
                  <a:lnTo>
                    <a:pt x="368033" y="240614"/>
                  </a:lnTo>
                  <a:lnTo>
                    <a:pt x="369506" y="239522"/>
                  </a:lnTo>
                  <a:lnTo>
                    <a:pt x="369900" y="239229"/>
                  </a:lnTo>
                  <a:lnTo>
                    <a:pt x="378155" y="233121"/>
                  </a:lnTo>
                  <a:lnTo>
                    <a:pt x="379006" y="232486"/>
                  </a:lnTo>
                  <a:lnTo>
                    <a:pt x="391756" y="223050"/>
                  </a:lnTo>
                  <a:lnTo>
                    <a:pt x="392188" y="222732"/>
                  </a:lnTo>
                  <a:lnTo>
                    <a:pt x="393026" y="221983"/>
                  </a:lnTo>
                  <a:lnTo>
                    <a:pt x="394550" y="220649"/>
                  </a:lnTo>
                  <a:lnTo>
                    <a:pt x="396532" y="218224"/>
                  </a:lnTo>
                  <a:lnTo>
                    <a:pt x="402196" y="209994"/>
                  </a:lnTo>
                  <a:lnTo>
                    <a:pt x="403364" y="208292"/>
                  </a:lnTo>
                  <a:lnTo>
                    <a:pt x="411403" y="196621"/>
                  </a:lnTo>
                  <a:lnTo>
                    <a:pt x="414502" y="192112"/>
                  </a:lnTo>
                  <a:lnTo>
                    <a:pt x="426288" y="175006"/>
                  </a:lnTo>
                  <a:lnTo>
                    <a:pt x="427697" y="172605"/>
                  </a:lnTo>
                  <a:lnTo>
                    <a:pt x="428739" y="170014"/>
                  </a:lnTo>
                  <a:lnTo>
                    <a:pt x="429387" y="167309"/>
                  </a:lnTo>
                  <a:lnTo>
                    <a:pt x="430403" y="161112"/>
                  </a:lnTo>
                  <a:lnTo>
                    <a:pt x="431673" y="153403"/>
                  </a:lnTo>
                  <a:lnTo>
                    <a:pt x="432930" y="145821"/>
                  </a:lnTo>
                  <a:lnTo>
                    <a:pt x="433412" y="142951"/>
                  </a:lnTo>
                  <a:lnTo>
                    <a:pt x="433654" y="139852"/>
                  </a:lnTo>
                  <a:close/>
                </a:path>
              </a:pathLst>
            </a:custGeom>
            <a:solidFill>
              <a:srgbClr val="006EC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72">
              <a:extLst>
                <a:ext uri="{FF2B5EF4-FFF2-40B4-BE49-F238E27FC236}">
                  <a16:creationId xmlns:a16="http://schemas.microsoft.com/office/drawing/2014/main" id="{1F34F3C6-713F-4179-A941-0A40D9226E77}"/>
                </a:ext>
              </a:extLst>
            </p:cNvPr>
            <p:cNvSpPr txBox="1"/>
            <p:nvPr/>
          </p:nvSpPr>
          <p:spPr>
            <a:xfrm>
              <a:off x="3853014" y="2387117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198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0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1" name="object 73">
              <a:extLst>
                <a:ext uri="{FF2B5EF4-FFF2-40B4-BE49-F238E27FC236}">
                  <a16:creationId xmlns:a16="http://schemas.microsoft.com/office/drawing/2014/main" id="{D078DB1F-1D22-4948-9C38-F79B664CE49D}"/>
                </a:ext>
              </a:extLst>
            </p:cNvPr>
            <p:cNvSpPr/>
            <p:nvPr/>
          </p:nvSpPr>
          <p:spPr>
            <a:xfrm>
              <a:off x="4741255" y="2326855"/>
              <a:ext cx="436901" cy="301383"/>
            </a:xfrm>
            <a:prstGeom prst="rect">
              <a:avLst/>
            </a:prstGeom>
            <a:blipFill>
              <a:blip r:embed="rId1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74">
              <a:extLst>
                <a:ext uri="{FF2B5EF4-FFF2-40B4-BE49-F238E27FC236}">
                  <a16:creationId xmlns:a16="http://schemas.microsoft.com/office/drawing/2014/main" id="{1A888CFC-F081-45EC-9F32-C1220E75734C}"/>
                </a:ext>
              </a:extLst>
            </p:cNvPr>
            <p:cNvSpPr txBox="1"/>
            <p:nvPr/>
          </p:nvSpPr>
          <p:spPr>
            <a:xfrm>
              <a:off x="4815192" y="2380614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198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7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3" name="object 75">
              <a:extLst>
                <a:ext uri="{FF2B5EF4-FFF2-40B4-BE49-F238E27FC236}">
                  <a16:creationId xmlns:a16="http://schemas.microsoft.com/office/drawing/2014/main" id="{D5CA642C-E904-43D5-9997-DE0564FC1397}"/>
                </a:ext>
              </a:extLst>
            </p:cNvPr>
            <p:cNvSpPr/>
            <p:nvPr/>
          </p:nvSpPr>
          <p:spPr>
            <a:xfrm>
              <a:off x="5649419" y="2317102"/>
              <a:ext cx="443417" cy="301383"/>
            </a:xfrm>
            <a:prstGeom prst="rect">
              <a:avLst/>
            </a:prstGeom>
            <a:blipFill>
              <a:blip r:embed="rId1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76">
              <a:extLst>
                <a:ext uri="{FF2B5EF4-FFF2-40B4-BE49-F238E27FC236}">
                  <a16:creationId xmlns:a16="http://schemas.microsoft.com/office/drawing/2014/main" id="{D0B3B2D3-9A1F-44FE-BA2E-791684487ABA}"/>
                </a:ext>
              </a:extLst>
            </p:cNvPr>
            <p:cNvSpPr txBox="1"/>
            <p:nvPr/>
          </p:nvSpPr>
          <p:spPr>
            <a:xfrm>
              <a:off x="5715774" y="2370404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199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3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5" name="object 77">
              <a:extLst>
                <a:ext uri="{FF2B5EF4-FFF2-40B4-BE49-F238E27FC236}">
                  <a16:creationId xmlns:a16="http://schemas.microsoft.com/office/drawing/2014/main" id="{159A34D0-7B4A-48E6-84A4-97F0DFFB3592}"/>
                </a:ext>
              </a:extLst>
            </p:cNvPr>
            <p:cNvSpPr/>
            <p:nvPr/>
          </p:nvSpPr>
          <p:spPr>
            <a:xfrm>
              <a:off x="6623701" y="2320353"/>
              <a:ext cx="471584" cy="301383"/>
            </a:xfrm>
            <a:prstGeom prst="rect">
              <a:avLst/>
            </a:prstGeom>
            <a:blipFill>
              <a:blip r:embed="rId1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78">
              <a:extLst>
                <a:ext uri="{FF2B5EF4-FFF2-40B4-BE49-F238E27FC236}">
                  <a16:creationId xmlns:a16="http://schemas.microsoft.com/office/drawing/2014/main" id="{451CF7E3-E471-467B-AC80-628816EE8DC1}"/>
                </a:ext>
              </a:extLst>
            </p:cNvPr>
            <p:cNvSpPr txBox="1"/>
            <p:nvPr/>
          </p:nvSpPr>
          <p:spPr>
            <a:xfrm>
              <a:off x="6704139" y="2373845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200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7" name="object 79">
              <a:extLst>
                <a:ext uri="{FF2B5EF4-FFF2-40B4-BE49-F238E27FC236}">
                  <a16:creationId xmlns:a16="http://schemas.microsoft.com/office/drawing/2014/main" id="{F9C9BBCA-230B-4621-9BA1-CA71FC44B172}"/>
                </a:ext>
              </a:extLst>
            </p:cNvPr>
            <p:cNvSpPr txBox="1"/>
            <p:nvPr/>
          </p:nvSpPr>
          <p:spPr>
            <a:xfrm>
              <a:off x="995933" y="1052334"/>
              <a:ext cx="917575" cy="921919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0485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的诞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 marR="5080">
                <a:lnSpc>
                  <a:spcPct val="100000"/>
                </a:lnSpc>
                <a:spcBef>
                  <a:spcPts val="990"/>
                </a:spcBef>
              </a:pPr>
              <a:r>
                <a:rPr sz="1200" b="1" spc="30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1956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达特矛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斯 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会议，“人工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智 </a:t>
              </a:r>
              <a:r>
                <a:rPr sz="1200" b="1" spc="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能”正式诞</a:t>
              </a:r>
              <a:r>
                <a:rPr sz="1200" b="1" spc="-5" dirty="0">
                  <a:solidFill>
                    <a:srgbClr val="333333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18" name="object 80">
              <a:extLst>
                <a:ext uri="{FF2B5EF4-FFF2-40B4-BE49-F238E27FC236}">
                  <a16:creationId xmlns:a16="http://schemas.microsoft.com/office/drawing/2014/main" id="{FDFEFF76-9A39-4DED-86F7-D8342D98E311}"/>
                </a:ext>
              </a:extLst>
            </p:cNvPr>
            <p:cNvSpPr txBox="1"/>
            <p:nvPr/>
          </p:nvSpPr>
          <p:spPr>
            <a:xfrm>
              <a:off x="594029" y="2979140"/>
              <a:ext cx="874394" cy="126851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R="1270"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孕育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065" marR="5080" indent="-635" algn="ctr">
                <a:lnSpc>
                  <a:spcPct val="135800"/>
                </a:lnSpc>
                <a:spcBef>
                  <a:spcPts val="32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电子计算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器翻译与</a:t>
              </a:r>
              <a:r>
                <a:rPr sz="1200" b="1" spc="1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NLP 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图灵测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试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算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棋</a:t>
              </a:r>
              <a:r>
                <a:rPr sz="1200" b="1" spc="7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早期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神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经网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络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19" name="object 81">
              <a:extLst>
                <a:ext uri="{FF2B5EF4-FFF2-40B4-BE49-F238E27FC236}">
                  <a16:creationId xmlns:a16="http://schemas.microsoft.com/office/drawing/2014/main" id="{DAA4CFE5-8B0B-4624-A63B-2BD605EEEA75}"/>
                </a:ext>
              </a:extLst>
            </p:cNvPr>
            <p:cNvSpPr txBox="1"/>
            <p:nvPr/>
          </p:nvSpPr>
          <p:spPr>
            <a:xfrm>
              <a:off x="2409303" y="1082586"/>
              <a:ext cx="808939" cy="67735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搜索式推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理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74930" marR="5080" indent="-62865">
                <a:lnSpc>
                  <a:spcPct val="170300"/>
                </a:lnSpc>
                <a:spcBef>
                  <a:spcPts val="1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聊天机器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人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乐观思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潮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0" name="object 82">
              <a:extLst>
                <a:ext uri="{FF2B5EF4-FFF2-40B4-BE49-F238E27FC236}">
                  <a16:creationId xmlns:a16="http://schemas.microsoft.com/office/drawing/2014/main" id="{34393914-4F09-4706-B940-EC0D1FA6D05B}"/>
                </a:ext>
              </a:extLst>
            </p:cNvPr>
            <p:cNvSpPr txBox="1"/>
            <p:nvPr/>
          </p:nvSpPr>
          <p:spPr>
            <a:xfrm>
              <a:off x="3136303" y="3067291"/>
              <a:ext cx="916305" cy="81077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 indent="3429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所有的</a:t>
              </a: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程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序 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都只是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“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玩具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”</a:t>
              </a:r>
              <a:r>
                <a:rPr sz="1200" b="1" spc="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运算能</a:t>
              </a:r>
              <a:r>
                <a:rPr sz="1200" b="1" spc="-5" dirty="0" err="1">
                  <a:solidFill>
                    <a:srgbClr val="074F84"/>
                  </a:solidFill>
                  <a:latin typeface="Microsoft JhengHei"/>
                  <a:cs typeface="Microsoft JhengHei"/>
                </a:rPr>
                <a:t>力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计算复杂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性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常识与推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理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1" name="object 83">
              <a:extLst>
                <a:ext uri="{FF2B5EF4-FFF2-40B4-BE49-F238E27FC236}">
                  <a16:creationId xmlns:a16="http://schemas.microsoft.com/office/drawing/2014/main" id="{54692B32-C382-486E-B019-F6CB4C30DB2B}"/>
                </a:ext>
              </a:extLst>
            </p:cNvPr>
            <p:cNvSpPr txBox="1"/>
            <p:nvPr/>
          </p:nvSpPr>
          <p:spPr>
            <a:xfrm>
              <a:off x="4053141" y="953617"/>
              <a:ext cx="789940" cy="886354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专家系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39065" marR="133350" algn="ctr">
                <a:lnSpc>
                  <a:spcPts val="2050"/>
                </a:lnSpc>
                <a:spcBef>
                  <a:spcPts val="20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知识工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程 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五代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机</a:t>
              </a:r>
              <a:endParaRPr sz="1200" dirty="0">
                <a:latin typeface="Microsoft JhengHei"/>
                <a:cs typeface="Microsoft JhengHei"/>
              </a:endParaRPr>
            </a:p>
            <a:p>
              <a:pPr algn="ctr">
                <a:lnSpc>
                  <a:spcPct val="100000"/>
                </a:lnSpc>
                <a:spcBef>
                  <a:spcPts val="64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神经网络重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2" name="object 84">
              <a:extLst>
                <a:ext uri="{FF2B5EF4-FFF2-40B4-BE49-F238E27FC236}">
                  <a16:creationId xmlns:a16="http://schemas.microsoft.com/office/drawing/2014/main" id="{FC42B244-9F84-4365-9378-1ED0AA22009B}"/>
                </a:ext>
              </a:extLst>
            </p:cNvPr>
            <p:cNvSpPr txBox="1"/>
            <p:nvPr/>
          </p:nvSpPr>
          <p:spPr>
            <a:xfrm>
              <a:off x="5195759" y="3077298"/>
              <a:ext cx="644004" cy="43067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未达预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  <a:spcBef>
                  <a:spcPts val="850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削减投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入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3" name="object 85">
              <a:extLst>
                <a:ext uri="{FF2B5EF4-FFF2-40B4-BE49-F238E27FC236}">
                  <a16:creationId xmlns:a16="http://schemas.microsoft.com/office/drawing/2014/main" id="{D9C21C9D-B7C6-423F-ADC6-253D60CCBC87}"/>
                </a:ext>
              </a:extLst>
            </p:cNvPr>
            <p:cNvSpPr txBox="1"/>
            <p:nvPr/>
          </p:nvSpPr>
          <p:spPr>
            <a:xfrm>
              <a:off x="5839764" y="1064615"/>
              <a:ext cx="789940" cy="865293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摩尔定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律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 marR="5080" algn="ctr">
                <a:lnSpc>
                  <a:spcPts val="2050"/>
                </a:lnSpc>
                <a:spcBef>
                  <a:spcPts val="20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统计机器学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习  </a:t>
              </a:r>
              <a:r>
                <a:rPr sz="1200" b="1" spc="-30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AI</a:t>
              </a: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广泛应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用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4" name="object 86">
              <a:extLst>
                <a:ext uri="{FF2B5EF4-FFF2-40B4-BE49-F238E27FC236}">
                  <a16:creationId xmlns:a16="http://schemas.microsoft.com/office/drawing/2014/main" id="{EF786CCA-C479-40CD-8A24-376D650E20AC}"/>
                </a:ext>
              </a:extLst>
            </p:cNvPr>
            <p:cNvSpPr txBox="1"/>
            <p:nvPr/>
          </p:nvSpPr>
          <p:spPr>
            <a:xfrm>
              <a:off x="7615315" y="3116694"/>
              <a:ext cx="671459" cy="750761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75565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大数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据</a:t>
              </a: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  <a:spcBef>
                  <a:spcPts val="844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计算能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力</a:t>
              </a:r>
              <a:endParaRPr sz="1200" dirty="0">
                <a:latin typeface="Microsoft JhengHei"/>
                <a:cs typeface="Microsoft JhengHei"/>
              </a:endParaRPr>
            </a:p>
            <a:p>
              <a:pPr>
                <a:lnSpc>
                  <a:spcPct val="100000"/>
                </a:lnSpc>
                <a:spcBef>
                  <a:spcPts val="90"/>
                </a:spcBef>
              </a:pPr>
              <a:endParaRPr sz="1200" dirty="0">
                <a:latin typeface="Microsoft JhengHei"/>
                <a:cs typeface="Microsoft JhengHei"/>
              </a:endParaRPr>
            </a:p>
            <a:p>
              <a:pPr marL="12700">
                <a:lnSpc>
                  <a:spcPct val="100000"/>
                </a:lnSpc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应用增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多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5" name="object 87">
              <a:extLst>
                <a:ext uri="{FF2B5EF4-FFF2-40B4-BE49-F238E27FC236}">
                  <a16:creationId xmlns:a16="http://schemas.microsoft.com/office/drawing/2014/main" id="{830AAEE5-85E8-46B5-9027-16787070E228}"/>
                </a:ext>
              </a:extLst>
            </p:cNvPr>
            <p:cNvSpPr txBox="1"/>
            <p:nvPr/>
          </p:nvSpPr>
          <p:spPr>
            <a:xfrm>
              <a:off x="7556500" y="1349210"/>
              <a:ext cx="675563" cy="170602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深度学</a:t>
              </a:r>
              <a:r>
                <a:rPr sz="1200" b="1" spc="-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习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6" name="object 88">
              <a:extLst>
                <a:ext uri="{FF2B5EF4-FFF2-40B4-BE49-F238E27FC236}">
                  <a16:creationId xmlns:a16="http://schemas.microsoft.com/office/drawing/2014/main" id="{25048507-DB07-4FF1-9B16-7374C10D7108}"/>
                </a:ext>
              </a:extLst>
            </p:cNvPr>
            <p:cNvSpPr/>
            <p:nvPr/>
          </p:nvSpPr>
          <p:spPr>
            <a:xfrm>
              <a:off x="120395" y="2086355"/>
              <a:ext cx="665988" cy="423671"/>
            </a:xfrm>
            <a:prstGeom prst="rect">
              <a:avLst/>
            </a:prstGeom>
            <a:blipFill>
              <a:blip r:embed="rId16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89">
              <a:extLst>
                <a:ext uri="{FF2B5EF4-FFF2-40B4-BE49-F238E27FC236}">
                  <a16:creationId xmlns:a16="http://schemas.microsoft.com/office/drawing/2014/main" id="{3DF378F2-423D-42D3-B1A1-15201E15CBE1}"/>
                </a:ext>
              </a:extLst>
            </p:cNvPr>
            <p:cNvSpPr txBox="1"/>
            <p:nvPr/>
          </p:nvSpPr>
          <p:spPr>
            <a:xfrm>
              <a:off x="52184" y="2480957"/>
              <a:ext cx="534670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5" dirty="0">
                  <a:solidFill>
                    <a:srgbClr val="006EC0"/>
                  </a:solidFill>
                  <a:latin typeface="Microsoft JhengHei"/>
                  <a:cs typeface="Microsoft JhengHei"/>
                </a:rPr>
                <a:t>人工智</a:t>
              </a:r>
              <a:r>
                <a:rPr sz="1000" b="1" spc="-5" dirty="0">
                  <a:solidFill>
                    <a:srgbClr val="006EC0"/>
                  </a:solidFill>
                  <a:latin typeface="Microsoft JhengHei"/>
                  <a:cs typeface="Microsoft JhengHei"/>
                </a:rPr>
                <a:t>能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28" name="object 90">
              <a:extLst>
                <a:ext uri="{FF2B5EF4-FFF2-40B4-BE49-F238E27FC236}">
                  <a16:creationId xmlns:a16="http://schemas.microsoft.com/office/drawing/2014/main" id="{90E72363-4785-4C05-A24C-96E7947851E7}"/>
                </a:ext>
              </a:extLst>
            </p:cNvPr>
            <p:cNvSpPr/>
            <p:nvPr/>
          </p:nvSpPr>
          <p:spPr>
            <a:xfrm>
              <a:off x="7615316" y="2311679"/>
              <a:ext cx="472665" cy="302475"/>
            </a:xfrm>
            <a:prstGeom prst="rect">
              <a:avLst/>
            </a:prstGeom>
            <a:blipFill>
              <a:blip r:embed="rId17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9" name="object 91">
              <a:extLst>
                <a:ext uri="{FF2B5EF4-FFF2-40B4-BE49-F238E27FC236}">
                  <a16:creationId xmlns:a16="http://schemas.microsoft.com/office/drawing/2014/main" id="{BC8874D0-691E-424A-A06E-933F2C1FDFAE}"/>
                </a:ext>
              </a:extLst>
            </p:cNvPr>
            <p:cNvSpPr txBox="1"/>
            <p:nvPr/>
          </p:nvSpPr>
          <p:spPr>
            <a:xfrm>
              <a:off x="7696657" y="2365616"/>
              <a:ext cx="34480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30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201</a:t>
              </a:r>
              <a:r>
                <a:rPr sz="1000" b="1" spc="2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6</a:t>
              </a:r>
              <a:endParaRPr sz="1000">
                <a:latin typeface="Microsoft JhengHei"/>
                <a:cs typeface="Microsoft JhengHei"/>
              </a:endParaRPr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EF440350-2353-43AA-9403-578118D5C0CE}"/>
              </a:ext>
            </a:extLst>
          </p:cNvPr>
          <p:cNvCxnSpPr>
            <a:cxnSpLocks/>
          </p:cNvCxnSpPr>
          <p:nvPr/>
        </p:nvCxnSpPr>
        <p:spPr>
          <a:xfrm flipV="1">
            <a:off x="9602072" y="3995510"/>
            <a:ext cx="0" cy="80042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0319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D92CF-7F84-4C9D-8520-5528C8A538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课堂纪律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3B2D89F-F000-4B98-A43B-982167A218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99135136"/>
              </p:ext>
            </p:extLst>
          </p:nvPr>
        </p:nvGraphicFramePr>
        <p:xfrm>
          <a:off x="1096963" y="1846263"/>
          <a:ext cx="10058400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097006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759E2B-912D-41B0-873C-5688BCB1C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人工智能发展史</a:t>
            </a:r>
          </a:p>
        </p:txBody>
      </p: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B876778-465C-48A8-B151-B02AC61E023C}"/>
              </a:ext>
            </a:extLst>
          </p:cNvPr>
          <p:cNvGrpSpPr/>
          <p:nvPr/>
        </p:nvGrpSpPr>
        <p:grpSpPr>
          <a:xfrm>
            <a:off x="789089" y="2363343"/>
            <a:ext cx="10174186" cy="3742182"/>
            <a:chOff x="789089" y="2363343"/>
            <a:chExt cx="7930781" cy="2460231"/>
          </a:xfrm>
        </p:grpSpPr>
        <p:sp>
          <p:nvSpPr>
            <p:cNvPr id="4" name="object 54">
              <a:extLst>
                <a:ext uri="{FF2B5EF4-FFF2-40B4-BE49-F238E27FC236}">
                  <a16:creationId xmlns:a16="http://schemas.microsoft.com/office/drawing/2014/main" id="{457602AF-E4DF-45EB-9E07-DFC0A81D03CC}"/>
                </a:ext>
              </a:extLst>
            </p:cNvPr>
            <p:cNvSpPr/>
            <p:nvPr/>
          </p:nvSpPr>
          <p:spPr>
            <a:xfrm>
              <a:off x="2476931" y="4334624"/>
              <a:ext cx="6099429" cy="2828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5">
              <a:extLst>
                <a:ext uri="{FF2B5EF4-FFF2-40B4-BE49-F238E27FC236}">
                  <a16:creationId xmlns:a16="http://schemas.microsoft.com/office/drawing/2014/main" id="{3F7E1790-B39A-4669-A366-DC15C19DA083}"/>
                </a:ext>
              </a:extLst>
            </p:cNvPr>
            <p:cNvSpPr txBox="1"/>
            <p:nvPr/>
          </p:nvSpPr>
          <p:spPr>
            <a:xfrm>
              <a:off x="3111906" y="4388523"/>
              <a:ext cx="407034" cy="12941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推理</a:t>
              </a:r>
              <a:r>
                <a:rPr sz="1200" b="1" spc="-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6" name="object 56">
              <a:extLst>
                <a:ext uri="{FF2B5EF4-FFF2-40B4-BE49-F238E27FC236}">
                  <a16:creationId xmlns:a16="http://schemas.microsoft.com/office/drawing/2014/main" id="{582005C5-0AB2-4480-932B-2B7CA471EC24}"/>
                </a:ext>
              </a:extLst>
            </p:cNvPr>
            <p:cNvSpPr txBox="1"/>
            <p:nvPr/>
          </p:nvSpPr>
          <p:spPr>
            <a:xfrm>
              <a:off x="4725784" y="4388523"/>
              <a:ext cx="407034" cy="12941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知识</a:t>
              </a:r>
              <a:r>
                <a:rPr sz="1200" b="1" spc="-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7" name="object 57">
              <a:extLst>
                <a:ext uri="{FF2B5EF4-FFF2-40B4-BE49-F238E27FC236}">
                  <a16:creationId xmlns:a16="http://schemas.microsoft.com/office/drawing/2014/main" id="{33CFA945-73ED-4097-BD86-16E435873E7B}"/>
                </a:ext>
              </a:extLst>
            </p:cNvPr>
            <p:cNvSpPr txBox="1"/>
            <p:nvPr/>
          </p:nvSpPr>
          <p:spPr>
            <a:xfrm>
              <a:off x="6921106" y="4388523"/>
              <a:ext cx="662305" cy="12941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200" b="1" spc="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机器学习</a:t>
              </a:r>
              <a:r>
                <a:rPr sz="1200" b="1" spc="-5" dirty="0">
                  <a:solidFill>
                    <a:srgbClr val="FFFFFF"/>
                  </a:solidFill>
                  <a:latin typeface="Microsoft JhengHei"/>
                  <a:cs typeface="Microsoft JhengHei"/>
                </a:rPr>
                <a:t>期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8" name="object 58">
              <a:extLst>
                <a:ext uri="{FF2B5EF4-FFF2-40B4-BE49-F238E27FC236}">
                  <a16:creationId xmlns:a16="http://schemas.microsoft.com/office/drawing/2014/main" id="{F6D6BE21-C9B9-489E-9C9B-B15095DD5747}"/>
                </a:ext>
              </a:extLst>
            </p:cNvPr>
            <p:cNvSpPr txBox="1"/>
            <p:nvPr/>
          </p:nvSpPr>
          <p:spPr>
            <a:xfrm>
              <a:off x="812749" y="4435855"/>
              <a:ext cx="1428115" cy="11929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1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人工智能的三个研究阶</a:t>
              </a:r>
              <a:r>
                <a:rPr sz="1100" b="1" spc="-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段</a:t>
              </a:r>
              <a:endParaRPr sz="1100" dirty="0">
                <a:latin typeface="Microsoft JhengHei"/>
                <a:cs typeface="Microsoft JhengHei"/>
              </a:endParaRPr>
            </a:p>
          </p:txBody>
        </p:sp>
        <p:sp>
          <p:nvSpPr>
            <p:cNvPr id="9" name="object 59">
              <a:extLst>
                <a:ext uri="{FF2B5EF4-FFF2-40B4-BE49-F238E27FC236}">
                  <a16:creationId xmlns:a16="http://schemas.microsoft.com/office/drawing/2014/main" id="{24143304-FE88-4C94-8740-B658B2405327}"/>
                </a:ext>
              </a:extLst>
            </p:cNvPr>
            <p:cNvSpPr/>
            <p:nvPr/>
          </p:nvSpPr>
          <p:spPr>
            <a:xfrm>
              <a:off x="789089" y="4600778"/>
              <a:ext cx="7811770" cy="54610"/>
            </a:xfrm>
            <a:custGeom>
              <a:avLst/>
              <a:gdLst/>
              <a:ahLst/>
              <a:cxnLst/>
              <a:rect l="l" t="t" r="r" b="b"/>
              <a:pathLst>
                <a:path w="7811770" h="54610">
                  <a:moveTo>
                    <a:pt x="7811363" y="27101"/>
                  </a:moveTo>
                  <a:lnTo>
                    <a:pt x="7793304" y="20320"/>
                  </a:lnTo>
                  <a:lnTo>
                    <a:pt x="7739113" y="0"/>
                  </a:lnTo>
                  <a:lnTo>
                    <a:pt x="7739113" y="20320"/>
                  </a:lnTo>
                  <a:lnTo>
                    <a:pt x="0" y="20320"/>
                  </a:lnTo>
                  <a:lnTo>
                    <a:pt x="0" y="33870"/>
                  </a:lnTo>
                  <a:lnTo>
                    <a:pt x="7739113" y="33870"/>
                  </a:lnTo>
                  <a:lnTo>
                    <a:pt x="7739113" y="54190"/>
                  </a:lnTo>
                  <a:lnTo>
                    <a:pt x="7811363" y="27101"/>
                  </a:lnTo>
                  <a:close/>
                </a:path>
              </a:pathLst>
            </a:custGeom>
            <a:solidFill>
              <a:srgbClr val="58585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60">
              <a:extLst>
                <a:ext uri="{FF2B5EF4-FFF2-40B4-BE49-F238E27FC236}">
                  <a16:creationId xmlns:a16="http://schemas.microsoft.com/office/drawing/2014/main" id="{20E0FC91-0BDA-49AC-B185-E9A5D1501561}"/>
                </a:ext>
              </a:extLst>
            </p:cNvPr>
            <p:cNvSpPr txBox="1"/>
            <p:nvPr/>
          </p:nvSpPr>
          <p:spPr>
            <a:xfrm>
              <a:off x="2300820" y="4646409"/>
              <a:ext cx="387350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-2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1950</a:t>
              </a:r>
              <a:r>
                <a:rPr sz="1000" b="1" spc="5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s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1" name="object 61">
              <a:extLst>
                <a:ext uri="{FF2B5EF4-FFF2-40B4-BE49-F238E27FC236}">
                  <a16:creationId xmlns:a16="http://schemas.microsoft.com/office/drawing/2014/main" id="{8CC27858-833B-427D-B5F1-4B1B7AEFE34B}"/>
                </a:ext>
              </a:extLst>
            </p:cNvPr>
            <p:cNvSpPr txBox="1"/>
            <p:nvPr/>
          </p:nvSpPr>
          <p:spPr>
            <a:xfrm>
              <a:off x="3883736" y="4646409"/>
              <a:ext cx="387350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-2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1970</a:t>
              </a:r>
              <a:r>
                <a:rPr sz="1000" b="1" spc="5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s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2" name="object 62">
              <a:extLst>
                <a:ext uri="{FF2B5EF4-FFF2-40B4-BE49-F238E27FC236}">
                  <a16:creationId xmlns:a16="http://schemas.microsoft.com/office/drawing/2014/main" id="{F378B2D8-F888-4A5A-A3D7-D68782539264}"/>
                </a:ext>
              </a:extLst>
            </p:cNvPr>
            <p:cNvSpPr txBox="1"/>
            <p:nvPr/>
          </p:nvSpPr>
          <p:spPr>
            <a:xfrm>
              <a:off x="5904344" y="4646409"/>
              <a:ext cx="387350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-2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1980</a:t>
              </a:r>
              <a:r>
                <a:rPr sz="1000" b="1" spc="5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s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13" name="object 63">
              <a:extLst>
                <a:ext uri="{FF2B5EF4-FFF2-40B4-BE49-F238E27FC236}">
                  <a16:creationId xmlns:a16="http://schemas.microsoft.com/office/drawing/2014/main" id="{A24E11E4-8314-4AF0-BC03-9DF3FC920AE7}"/>
                </a:ext>
              </a:extLst>
            </p:cNvPr>
            <p:cNvSpPr txBox="1"/>
            <p:nvPr/>
          </p:nvSpPr>
          <p:spPr>
            <a:xfrm>
              <a:off x="2810535" y="3568115"/>
              <a:ext cx="944244" cy="2310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1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基于</a:t>
              </a:r>
              <a:r>
                <a:rPr sz="1100" b="1" spc="5" dirty="0">
                  <a:solidFill>
                    <a:srgbClr val="64AE45"/>
                  </a:solidFill>
                  <a:latin typeface="Microsoft JhengHei"/>
                  <a:cs typeface="Microsoft JhengHei"/>
                </a:rPr>
                <a:t>符号</a:t>
              </a:r>
              <a:r>
                <a:rPr sz="11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知识表</a:t>
              </a:r>
              <a:r>
                <a:rPr sz="11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示 </a:t>
              </a:r>
              <a:r>
                <a:rPr sz="11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通过演绎推理技</a:t>
              </a:r>
              <a:r>
                <a:rPr sz="11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术</a:t>
              </a:r>
              <a:endParaRPr sz="1100" dirty="0">
                <a:latin typeface="Microsoft JhengHei"/>
                <a:cs typeface="Microsoft JhengHei"/>
              </a:endParaRPr>
            </a:p>
          </p:txBody>
        </p:sp>
        <p:grpSp>
          <p:nvGrpSpPr>
            <p:cNvPr id="14" name="object 64">
              <a:extLst>
                <a:ext uri="{FF2B5EF4-FFF2-40B4-BE49-F238E27FC236}">
                  <a16:creationId xmlns:a16="http://schemas.microsoft.com/office/drawing/2014/main" id="{8C22BB8D-93DC-4C50-BE7B-77A1DACB7CF0}"/>
                </a:ext>
              </a:extLst>
            </p:cNvPr>
            <p:cNvGrpSpPr/>
            <p:nvPr/>
          </p:nvGrpSpPr>
          <p:grpSpPr>
            <a:xfrm>
              <a:off x="3255365" y="3951732"/>
              <a:ext cx="81280" cy="413384"/>
              <a:chOff x="3255365" y="3951732"/>
              <a:chExt cx="81280" cy="413384"/>
            </a:xfrm>
          </p:grpSpPr>
          <p:sp>
            <p:nvSpPr>
              <p:cNvPr id="15" name="object 65">
                <a:extLst>
                  <a:ext uri="{FF2B5EF4-FFF2-40B4-BE49-F238E27FC236}">
                    <a16:creationId xmlns:a16="http://schemas.microsoft.com/office/drawing/2014/main" id="{64017A5A-4A0D-44CA-BB37-1C8CC3D9A4C7}"/>
                  </a:ext>
                </a:extLst>
              </p:cNvPr>
              <p:cNvSpPr/>
              <p:nvPr/>
            </p:nvSpPr>
            <p:spPr>
              <a:xfrm>
                <a:off x="3255365" y="4276877"/>
                <a:ext cx="81280" cy="88226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6" name="object 66">
                <a:extLst>
                  <a:ext uri="{FF2B5EF4-FFF2-40B4-BE49-F238E27FC236}">
                    <a16:creationId xmlns:a16="http://schemas.microsoft.com/office/drawing/2014/main" id="{F7CD2650-7F56-44C0-9CE6-6E8601E3F6EE}"/>
                  </a:ext>
                </a:extLst>
              </p:cNvPr>
              <p:cNvSpPr/>
              <p:nvPr/>
            </p:nvSpPr>
            <p:spPr>
              <a:xfrm>
                <a:off x="3282454" y="3951731"/>
                <a:ext cx="27305" cy="305435"/>
              </a:xfrm>
              <a:custGeom>
                <a:avLst/>
                <a:gdLst/>
                <a:ahLst/>
                <a:cxnLst/>
                <a:rect l="l" t="t" r="r" b="b"/>
                <a:pathLst>
                  <a:path w="27304" h="305435">
                    <a:moveTo>
                      <a:pt x="27089" y="243852"/>
                    </a:moveTo>
                    <a:lnTo>
                      <a:pt x="0" y="243852"/>
                    </a:lnTo>
                    <a:lnTo>
                      <a:pt x="0" y="304812"/>
                    </a:lnTo>
                    <a:lnTo>
                      <a:pt x="27089" y="304812"/>
                    </a:lnTo>
                    <a:lnTo>
                      <a:pt x="27089" y="243852"/>
                    </a:lnTo>
                    <a:close/>
                  </a:path>
                  <a:path w="27304" h="305435">
                    <a:moveTo>
                      <a:pt x="27089" y="162572"/>
                    </a:moveTo>
                    <a:lnTo>
                      <a:pt x="0" y="162572"/>
                    </a:lnTo>
                    <a:lnTo>
                      <a:pt x="0" y="223532"/>
                    </a:lnTo>
                    <a:lnTo>
                      <a:pt x="27089" y="223532"/>
                    </a:lnTo>
                    <a:lnTo>
                      <a:pt x="27089" y="162572"/>
                    </a:lnTo>
                    <a:close/>
                  </a:path>
                  <a:path w="27304" h="305435">
                    <a:moveTo>
                      <a:pt x="27089" y="81280"/>
                    </a:moveTo>
                    <a:lnTo>
                      <a:pt x="0" y="81280"/>
                    </a:lnTo>
                    <a:lnTo>
                      <a:pt x="0" y="142240"/>
                    </a:lnTo>
                    <a:lnTo>
                      <a:pt x="27089" y="142240"/>
                    </a:lnTo>
                    <a:lnTo>
                      <a:pt x="27089" y="81280"/>
                    </a:lnTo>
                    <a:close/>
                  </a:path>
                  <a:path w="27304" h="305435">
                    <a:moveTo>
                      <a:pt x="27089" y="0"/>
                    </a:moveTo>
                    <a:lnTo>
                      <a:pt x="0" y="0"/>
                    </a:lnTo>
                    <a:lnTo>
                      <a:pt x="0" y="60972"/>
                    </a:lnTo>
                    <a:lnTo>
                      <a:pt x="27089" y="60972"/>
                    </a:lnTo>
                    <a:lnTo>
                      <a:pt x="27089" y="0"/>
                    </a:lnTo>
                    <a:close/>
                  </a:path>
                </a:pathLst>
              </a:custGeom>
              <a:solidFill>
                <a:srgbClr val="64AE4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7" name="object 67">
              <a:extLst>
                <a:ext uri="{FF2B5EF4-FFF2-40B4-BE49-F238E27FC236}">
                  <a16:creationId xmlns:a16="http://schemas.microsoft.com/office/drawing/2014/main" id="{181103FB-0C37-4C06-A68B-40E69B997033}"/>
                </a:ext>
              </a:extLst>
            </p:cNvPr>
            <p:cNvSpPr txBox="1"/>
            <p:nvPr/>
          </p:nvSpPr>
          <p:spPr>
            <a:xfrm>
              <a:off x="4388700" y="3491255"/>
              <a:ext cx="1289685" cy="43688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065"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sz="9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基于</a:t>
              </a:r>
              <a:r>
                <a:rPr sz="900" b="1" spc="5" dirty="0">
                  <a:solidFill>
                    <a:srgbClr val="64AE45"/>
                  </a:solidFill>
                  <a:latin typeface="Microsoft JhengHei"/>
                  <a:cs typeface="Microsoft JhengHei"/>
                </a:rPr>
                <a:t>符号</a:t>
              </a:r>
              <a:r>
                <a:rPr sz="9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知识表</a:t>
              </a:r>
              <a:r>
                <a:rPr sz="9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示</a:t>
              </a:r>
              <a:r>
                <a:rPr sz="900" b="1" spc="14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 </a:t>
              </a:r>
              <a:r>
                <a:rPr sz="9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通</a:t>
              </a:r>
              <a:r>
                <a:rPr sz="9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过 </a:t>
              </a:r>
              <a:r>
                <a:rPr sz="9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获取和利用领域知</a:t>
              </a:r>
              <a:r>
                <a:rPr sz="9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识</a:t>
              </a:r>
              <a:r>
                <a:rPr sz="900" b="1" spc="14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 </a:t>
              </a:r>
              <a:r>
                <a:rPr sz="9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建 </a:t>
              </a:r>
              <a:r>
                <a:rPr sz="9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立专家系</a:t>
              </a:r>
              <a:r>
                <a:rPr sz="9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统</a:t>
              </a:r>
              <a:endParaRPr sz="900">
                <a:latin typeface="Microsoft JhengHei"/>
                <a:cs typeface="Microsoft JhengHei"/>
              </a:endParaRPr>
            </a:p>
          </p:txBody>
        </p:sp>
        <p:grpSp>
          <p:nvGrpSpPr>
            <p:cNvPr id="18" name="object 68">
              <a:extLst>
                <a:ext uri="{FF2B5EF4-FFF2-40B4-BE49-F238E27FC236}">
                  <a16:creationId xmlns:a16="http://schemas.microsoft.com/office/drawing/2014/main" id="{4467202B-6AEE-4A98-BA3F-C79EFC5F2BA7}"/>
                </a:ext>
              </a:extLst>
            </p:cNvPr>
            <p:cNvGrpSpPr/>
            <p:nvPr/>
          </p:nvGrpSpPr>
          <p:grpSpPr>
            <a:xfrm>
              <a:off x="4994173" y="3540975"/>
              <a:ext cx="1903730" cy="824230"/>
              <a:chOff x="4994173" y="3540975"/>
              <a:chExt cx="1903730" cy="824230"/>
            </a:xfrm>
          </p:grpSpPr>
          <p:sp>
            <p:nvSpPr>
              <p:cNvPr id="19" name="object 69">
                <a:extLst>
                  <a:ext uri="{FF2B5EF4-FFF2-40B4-BE49-F238E27FC236}">
                    <a16:creationId xmlns:a16="http://schemas.microsoft.com/office/drawing/2014/main" id="{2CCF00E8-7ECF-467A-B081-B35AD60CCB02}"/>
                  </a:ext>
                </a:extLst>
              </p:cNvPr>
              <p:cNvSpPr/>
              <p:nvPr/>
            </p:nvSpPr>
            <p:spPr>
              <a:xfrm>
                <a:off x="4994173" y="4271606"/>
                <a:ext cx="81292" cy="9349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70">
                <a:extLst>
                  <a:ext uri="{FF2B5EF4-FFF2-40B4-BE49-F238E27FC236}">
                    <a16:creationId xmlns:a16="http://schemas.microsoft.com/office/drawing/2014/main" id="{F370D4EF-5582-4780-9747-5D911FFCA997}"/>
                  </a:ext>
                </a:extLst>
              </p:cNvPr>
              <p:cNvSpPr/>
              <p:nvPr/>
            </p:nvSpPr>
            <p:spPr>
              <a:xfrm>
                <a:off x="5021262" y="3946473"/>
                <a:ext cx="27305" cy="305435"/>
              </a:xfrm>
              <a:custGeom>
                <a:avLst/>
                <a:gdLst/>
                <a:ahLst/>
                <a:cxnLst/>
                <a:rect l="l" t="t" r="r" b="b"/>
                <a:pathLst>
                  <a:path w="27304" h="305435">
                    <a:moveTo>
                      <a:pt x="27089" y="243852"/>
                    </a:moveTo>
                    <a:lnTo>
                      <a:pt x="12" y="243852"/>
                    </a:lnTo>
                    <a:lnTo>
                      <a:pt x="12" y="304812"/>
                    </a:lnTo>
                    <a:lnTo>
                      <a:pt x="27089" y="304812"/>
                    </a:lnTo>
                    <a:lnTo>
                      <a:pt x="27089" y="243852"/>
                    </a:lnTo>
                    <a:close/>
                  </a:path>
                  <a:path w="27304" h="305435">
                    <a:moveTo>
                      <a:pt x="27089" y="162560"/>
                    </a:moveTo>
                    <a:lnTo>
                      <a:pt x="12" y="162560"/>
                    </a:lnTo>
                    <a:lnTo>
                      <a:pt x="12" y="223520"/>
                    </a:lnTo>
                    <a:lnTo>
                      <a:pt x="27089" y="223520"/>
                    </a:lnTo>
                    <a:lnTo>
                      <a:pt x="27089" y="162560"/>
                    </a:lnTo>
                    <a:close/>
                  </a:path>
                  <a:path w="27304" h="305435">
                    <a:moveTo>
                      <a:pt x="27089" y="81280"/>
                    </a:moveTo>
                    <a:lnTo>
                      <a:pt x="12" y="81280"/>
                    </a:lnTo>
                    <a:lnTo>
                      <a:pt x="12" y="142240"/>
                    </a:lnTo>
                    <a:lnTo>
                      <a:pt x="27089" y="142240"/>
                    </a:lnTo>
                    <a:lnTo>
                      <a:pt x="27089" y="81280"/>
                    </a:lnTo>
                    <a:close/>
                  </a:path>
                  <a:path w="27304" h="305435">
                    <a:moveTo>
                      <a:pt x="27089" y="0"/>
                    </a:moveTo>
                    <a:lnTo>
                      <a:pt x="0" y="0"/>
                    </a:lnTo>
                    <a:lnTo>
                      <a:pt x="0" y="60960"/>
                    </a:lnTo>
                    <a:lnTo>
                      <a:pt x="27089" y="60960"/>
                    </a:lnTo>
                    <a:lnTo>
                      <a:pt x="27089" y="0"/>
                    </a:lnTo>
                    <a:close/>
                  </a:path>
                </a:pathLst>
              </a:custGeom>
              <a:solidFill>
                <a:srgbClr val="64AE4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1" name="object 71">
                <a:extLst>
                  <a:ext uri="{FF2B5EF4-FFF2-40B4-BE49-F238E27FC236}">
                    <a16:creationId xmlns:a16="http://schemas.microsoft.com/office/drawing/2014/main" id="{D538C064-75F0-4362-B4F6-FACF81435F67}"/>
                  </a:ext>
                </a:extLst>
              </p:cNvPr>
              <p:cNvSpPr/>
              <p:nvPr/>
            </p:nvSpPr>
            <p:spPr>
              <a:xfrm>
                <a:off x="6816306" y="4272533"/>
                <a:ext cx="81267" cy="9257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72">
                <a:extLst>
                  <a:ext uri="{FF2B5EF4-FFF2-40B4-BE49-F238E27FC236}">
                    <a16:creationId xmlns:a16="http://schemas.microsoft.com/office/drawing/2014/main" id="{3D801098-AC2F-4A55-9F99-DCC37B268DC5}"/>
                  </a:ext>
                </a:extLst>
              </p:cNvPr>
              <p:cNvSpPr/>
              <p:nvPr/>
            </p:nvSpPr>
            <p:spPr>
              <a:xfrm>
                <a:off x="6843382" y="3540975"/>
                <a:ext cx="27305" cy="711835"/>
              </a:xfrm>
              <a:custGeom>
                <a:avLst/>
                <a:gdLst/>
                <a:ahLst/>
                <a:cxnLst/>
                <a:rect l="l" t="t" r="r" b="b"/>
                <a:pathLst>
                  <a:path w="27304" h="711835">
                    <a:moveTo>
                      <a:pt x="27101" y="650278"/>
                    </a:moveTo>
                    <a:lnTo>
                      <a:pt x="0" y="650278"/>
                    </a:lnTo>
                    <a:lnTo>
                      <a:pt x="0" y="711238"/>
                    </a:lnTo>
                    <a:lnTo>
                      <a:pt x="27101" y="711238"/>
                    </a:lnTo>
                    <a:lnTo>
                      <a:pt x="27101" y="650278"/>
                    </a:lnTo>
                    <a:close/>
                  </a:path>
                  <a:path w="27304" h="711835">
                    <a:moveTo>
                      <a:pt x="27101" y="568998"/>
                    </a:moveTo>
                    <a:lnTo>
                      <a:pt x="0" y="568998"/>
                    </a:lnTo>
                    <a:lnTo>
                      <a:pt x="0" y="629958"/>
                    </a:lnTo>
                    <a:lnTo>
                      <a:pt x="27101" y="629958"/>
                    </a:lnTo>
                    <a:lnTo>
                      <a:pt x="27101" y="568998"/>
                    </a:lnTo>
                    <a:close/>
                  </a:path>
                  <a:path w="27304" h="711835">
                    <a:moveTo>
                      <a:pt x="27101" y="487705"/>
                    </a:moveTo>
                    <a:lnTo>
                      <a:pt x="0" y="487705"/>
                    </a:lnTo>
                    <a:lnTo>
                      <a:pt x="0" y="548665"/>
                    </a:lnTo>
                    <a:lnTo>
                      <a:pt x="27101" y="548665"/>
                    </a:lnTo>
                    <a:lnTo>
                      <a:pt x="27101" y="487705"/>
                    </a:lnTo>
                    <a:close/>
                  </a:path>
                  <a:path w="27304" h="711835">
                    <a:moveTo>
                      <a:pt x="27101" y="406425"/>
                    </a:moveTo>
                    <a:lnTo>
                      <a:pt x="0" y="406425"/>
                    </a:lnTo>
                    <a:lnTo>
                      <a:pt x="0" y="467385"/>
                    </a:lnTo>
                    <a:lnTo>
                      <a:pt x="27101" y="467385"/>
                    </a:lnTo>
                    <a:lnTo>
                      <a:pt x="27101" y="406425"/>
                    </a:lnTo>
                    <a:close/>
                  </a:path>
                  <a:path w="27304" h="711835">
                    <a:moveTo>
                      <a:pt x="27101" y="325145"/>
                    </a:moveTo>
                    <a:lnTo>
                      <a:pt x="0" y="325145"/>
                    </a:lnTo>
                    <a:lnTo>
                      <a:pt x="0" y="386105"/>
                    </a:lnTo>
                    <a:lnTo>
                      <a:pt x="27101" y="386105"/>
                    </a:lnTo>
                    <a:lnTo>
                      <a:pt x="27101" y="325145"/>
                    </a:lnTo>
                    <a:close/>
                  </a:path>
                  <a:path w="27304" h="711835">
                    <a:moveTo>
                      <a:pt x="27101" y="243852"/>
                    </a:moveTo>
                    <a:lnTo>
                      <a:pt x="0" y="243852"/>
                    </a:lnTo>
                    <a:lnTo>
                      <a:pt x="0" y="304812"/>
                    </a:lnTo>
                    <a:lnTo>
                      <a:pt x="27101" y="304812"/>
                    </a:lnTo>
                    <a:lnTo>
                      <a:pt x="27101" y="243852"/>
                    </a:lnTo>
                    <a:close/>
                  </a:path>
                  <a:path w="27304" h="711835">
                    <a:moveTo>
                      <a:pt x="27101" y="162572"/>
                    </a:moveTo>
                    <a:lnTo>
                      <a:pt x="0" y="162572"/>
                    </a:lnTo>
                    <a:lnTo>
                      <a:pt x="0" y="223532"/>
                    </a:lnTo>
                    <a:lnTo>
                      <a:pt x="27101" y="223532"/>
                    </a:lnTo>
                    <a:lnTo>
                      <a:pt x="27101" y="162572"/>
                    </a:lnTo>
                    <a:close/>
                  </a:path>
                  <a:path w="27304" h="711835">
                    <a:moveTo>
                      <a:pt x="27101" y="81280"/>
                    </a:moveTo>
                    <a:lnTo>
                      <a:pt x="0" y="81280"/>
                    </a:lnTo>
                    <a:lnTo>
                      <a:pt x="0" y="142240"/>
                    </a:lnTo>
                    <a:lnTo>
                      <a:pt x="27101" y="142240"/>
                    </a:lnTo>
                    <a:lnTo>
                      <a:pt x="27101" y="81280"/>
                    </a:lnTo>
                    <a:close/>
                  </a:path>
                  <a:path w="27304" h="711835">
                    <a:moveTo>
                      <a:pt x="27101" y="0"/>
                    </a:moveTo>
                    <a:lnTo>
                      <a:pt x="0" y="0"/>
                    </a:lnTo>
                    <a:lnTo>
                      <a:pt x="0" y="60960"/>
                    </a:lnTo>
                    <a:lnTo>
                      <a:pt x="27101" y="60960"/>
                    </a:lnTo>
                    <a:lnTo>
                      <a:pt x="27101" y="0"/>
                    </a:lnTo>
                    <a:close/>
                  </a:path>
                </a:pathLst>
              </a:custGeom>
              <a:solidFill>
                <a:srgbClr val="1EC7F3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23" name="object 73">
              <a:extLst>
                <a:ext uri="{FF2B5EF4-FFF2-40B4-BE49-F238E27FC236}">
                  <a16:creationId xmlns:a16="http://schemas.microsoft.com/office/drawing/2014/main" id="{D6118E34-7E4E-4C03-B66F-78A353A0EC14}"/>
                </a:ext>
              </a:extLst>
            </p:cNvPr>
            <p:cNvSpPr txBox="1"/>
            <p:nvPr/>
          </p:nvSpPr>
          <p:spPr>
            <a:xfrm>
              <a:off x="6250495" y="2807931"/>
              <a:ext cx="1174750" cy="73686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065"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神经网络第二个高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潮 </a:t>
              </a:r>
              <a:r>
                <a:rPr sz="1200" b="1" spc="-3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NP(non-deterministic 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p</a:t>
              </a:r>
              <a:r>
                <a:rPr sz="1200" b="1" spc="-6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o</a:t>
              </a:r>
              <a:r>
                <a:rPr sz="1200" b="1" spc="-2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l</a:t>
              </a:r>
              <a:r>
                <a:rPr sz="1200" b="1" spc="-2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y</a:t>
              </a:r>
              <a:r>
                <a:rPr sz="1200" b="1" spc="-5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n</a:t>
              </a:r>
              <a:r>
                <a:rPr sz="1200" b="1" spc="-6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o</a:t>
              </a:r>
              <a:r>
                <a:rPr sz="1200" b="1" spc="-9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m</a:t>
              </a:r>
              <a:r>
                <a:rPr sz="1200" b="1" spc="-2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i</a:t>
              </a:r>
              <a:r>
                <a:rPr sz="1200" b="1" spc="1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a</a:t>
              </a:r>
              <a:r>
                <a:rPr sz="1200" b="1" spc="-2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l</a:t>
              </a:r>
              <a:r>
                <a:rPr sz="1200" b="1" spc="-7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-t</a:t>
              </a:r>
              <a:r>
                <a:rPr sz="1200" b="1" spc="-2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i</a:t>
              </a:r>
              <a:r>
                <a:rPr sz="1200" b="1" spc="-9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m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e</a:t>
              </a:r>
              <a:r>
                <a:rPr sz="1200" b="1" spc="-1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)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难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题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中获重大进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展</a:t>
              </a:r>
              <a:r>
                <a:rPr sz="1200" b="1" spc="14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助力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大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量现实问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题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24" name="object 74">
              <a:extLst>
                <a:ext uri="{FF2B5EF4-FFF2-40B4-BE49-F238E27FC236}">
                  <a16:creationId xmlns:a16="http://schemas.microsoft.com/office/drawing/2014/main" id="{E0D02BD4-7E4C-4A3F-8F42-3A4860F401AC}"/>
                </a:ext>
              </a:extLst>
            </p:cNvPr>
            <p:cNvSpPr txBox="1"/>
            <p:nvPr/>
          </p:nvSpPr>
          <p:spPr>
            <a:xfrm>
              <a:off x="2376817" y="2949994"/>
              <a:ext cx="714375" cy="2310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14935">
                <a:lnSpc>
                  <a:spcPct val="100000"/>
                </a:lnSpc>
                <a:spcBef>
                  <a:spcPts val="100"/>
                </a:spcBef>
              </a:pPr>
              <a:r>
                <a:rPr sz="11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神经网</a:t>
              </a:r>
              <a:r>
                <a:rPr sz="11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络 </a:t>
              </a:r>
              <a:r>
                <a:rPr sz="11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第一个高潮</a:t>
              </a:r>
              <a:r>
                <a:rPr sz="11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期</a:t>
              </a:r>
              <a:endParaRPr sz="1100" dirty="0">
                <a:latin typeface="Microsoft JhengHei"/>
                <a:cs typeface="Microsoft JhengHei"/>
              </a:endParaRPr>
            </a:p>
          </p:txBody>
        </p:sp>
        <p:grpSp>
          <p:nvGrpSpPr>
            <p:cNvPr id="25" name="object 75">
              <a:extLst>
                <a:ext uri="{FF2B5EF4-FFF2-40B4-BE49-F238E27FC236}">
                  <a16:creationId xmlns:a16="http://schemas.microsoft.com/office/drawing/2014/main" id="{EF4DA131-F52A-4B5B-8C20-3080A0848E31}"/>
                </a:ext>
              </a:extLst>
            </p:cNvPr>
            <p:cNvGrpSpPr/>
            <p:nvPr/>
          </p:nvGrpSpPr>
          <p:grpSpPr>
            <a:xfrm>
              <a:off x="816559" y="2897352"/>
              <a:ext cx="7403465" cy="1468120"/>
              <a:chOff x="816559" y="2897352"/>
              <a:chExt cx="7403465" cy="1468120"/>
            </a:xfrm>
          </p:grpSpPr>
          <p:sp>
            <p:nvSpPr>
              <p:cNvPr id="26" name="object 76">
                <a:extLst>
                  <a:ext uri="{FF2B5EF4-FFF2-40B4-BE49-F238E27FC236}">
                    <a16:creationId xmlns:a16="http://schemas.microsoft.com/office/drawing/2014/main" id="{6ED0C0FF-1993-45E4-8304-226C73297EEE}"/>
                  </a:ext>
                </a:extLst>
              </p:cNvPr>
              <p:cNvSpPr/>
              <p:nvPr/>
            </p:nvSpPr>
            <p:spPr>
              <a:xfrm>
                <a:off x="8138261" y="4272533"/>
                <a:ext cx="81279" cy="92570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7" name="object 77">
                <a:extLst>
                  <a:ext uri="{FF2B5EF4-FFF2-40B4-BE49-F238E27FC236}">
                    <a16:creationId xmlns:a16="http://schemas.microsoft.com/office/drawing/2014/main" id="{FD593F8B-3BEA-4BB5-8831-70080E738A16}"/>
                  </a:ext>
                </a:extLst>
              </p:cNvPr>
              <p:cNvSpPr/>
              <p:nvPr/>
            </p:nvSpPr>
            <p:spPr>
              <a:xfrm>
                <a:off x="8165364" y="3540975"/>
                <a:ext cx="27305" cy="711835"/>
              </a:xfrm>
              <a:custGeom>
                <a:avLst/>
                <a:gdLst/>
                <a:ahLst/>
                <a:cxnLst/>
                <a:rect l="l" t="t" r="r" b="b"/>
                <a:pathLst>
                  <a:path w="27304" h="711835">
                    <a:moveTo>
                      <a:pt x="27089" y="650278"/>
                    </a:moveTo>
                    <a:lnTo>
                      <a:pt x="0" y="650278"/>
                    </a:lnTo>
                    <a:lnTo>
                      <a:pt x="0" y="711238"/>
                    </a:lnTo>
                    <a:lnTo>
                      <a:pt x="27089" y="711238"/>
                    </a:lnTo>
                    <a:lnTo>
                      <a:pt x="27089" y="650278"/>
                    </a:lnTo>
                    <a:close/>
                  </a:path>
                  <a:path w="27304" h="711835">
                    <a:moveTo>
                      <a:pt x="27089" y="568998"/>
                    </a:moveTo>
                    <a:lnTo>
                      <a:pt x="0" y="568998"/>
                    </a:lnTo>
                    <a:lnTo>
                      <a:pt x="0" y="629958"/>
                    </a:lnTo>
                    <a:lnTo>
                      <a:pt x="27089" y="629958"/>
                    </a:lnTo>
                    <a:lnTo>
                      <a:pt x="27089" y="568998"/>
                    </a:lnTo>
                    <a:close/>
                  </a:path>
                  <a:path w="27304" h="711835">
                    <a:moveTo>
                      <a:pt x="27089" y="487705"/>
                    </a:moveTo>
                    <a:lnTo>
                      <a:pt x="0" y="487705"/>
                    </a:lnTo>
                    <a:lnTo>
                      <a:pt x="0" y="548665"/>
                    </a:lnTo>
                    <a:lnTo>
                      <a:pt x="27089" y="548665"/>
                    </a:lnTo>
                    <a:lnTo>
                      <a:pt x="27089" y="487705"/>
                    </a:lnTo>
                    <a:close/>
                  </a:path>
                  <a:path w="27304" h="711835">
                    <a:moveTo>
                      <a:pt x="27089" y="406425"/>
                    </a:moveTo>
                    <a:lnTo>
                      <a:pt x="0" y="406425"/>
                    </a:lnTo>
                    <a:lnTo>
                      <a:pt x="0" y="467385"/>
                    </a:lnTo>
                    <a:lnTo>
                      <a:pt x="27089" y="467385"/>
                    </a:lnTo>
                    <a:lnTo>
                      <a:pt x="27089" y="406425"/>
                    </a:lnTo>
                    <a:close/>
                  </a:path>
                  <a:path w="27304" h="711835">
                    <a:moveTo>
                      <a:pt x="27089" y="325145"/>
                    </a:moveTo>
                    <a:lnTo>
                      <a:pt x="0" y="325145"/>
                    </a:lnTo>
                    <a:lnTo>
                      <a:pt x="0" y="386105"/>
                    </a:lnTo>
                    <a:lnTo>
                      <a:pt x="27089" y="386105"/>
                    </a:lnTo>
                    <a:lnTo>
                      <a:pt x="27089" y="325145"/>
                    </a:lnTo>
                    <a:close/>
                  </a:path>
                  <a:path w="27304" h="711835">
                    <a:moveTo>
                      <a:pt x="27089" y="243852"/>
                    </a:moveTo>
                    <a:lnTo>
                      <a:pt x="0" y="243852"/>
                    </a:lnTo>
                    <a:lnTo>
                      <a:pt x="0" y="304812"/>
                    </a:lnTo>
                    <a:lnTo>
                      <a:pt x="27089" y="304812"/>
                    </a:lnTo>
                    <a:lnTo>
                      <a:pt x="27089" y="243852"/>
                    </a:lnTo>
                    <a:close/>
                  </a:path>
                  <a:path w="27304" h="711835">
                    <a:moveTo>
                      <a:pt x="27089" y="162572"/>
                    </a:moveTo>
                    <a:lnTo>
                      <a:pt x="0" y="162572"/>
                    </a:lnTo>
                    <a:lnTo>
                      <a:pt x="0" y="223532"/>
                    </a:lnTo>
                    <a:lnTo>
                      <a:pt x="27089" y="223532"/>
                    </a:lnTo>
                    <a:lnTo>
                      <a:pt x="27089" y="162572"/>
                    </a:lnTo>
                    <a:close/>
                  </a:path>
                  <a:path w="27304" h="711835">
                    <a:moveTo>
                      <a:pt x="27089" y="81280"/>
                    </a:moveTo>
                    <a:lnTo>
                      <a:pt x="0" y="81280"/>
                    </a:lnTo>
                    <a:lnTo>
                      <a:pt x="0" y="142240"/>
                    </a:lnTo>
                    <a:lnTo>
                      <a:pt x="27089" y="142240"/>
                    </a:lnTo>
                    <a:lnTo>
                      <a:pt x="27089" y="81280"/>
                    </a:lnTo>
                    <a:close/>
                  </a:path>
                  <a:path w="27304" h="711835">
                    <a:moveTo>
                      <a:pt x="27089" y="0"/>
                    </a:moveTo>
                    <a:lnTo>
                      <a:pt x="0" y="0"/>
                    </a:lnTo>
                    <a:lnTo>
                      <a:pt x="0" y="60960"/>
                    </a:lnTo>
                    <a:lnTo>
                      <a:pt x="27089" y="60960"/>
                    </a:lnTo>
                    <a:lnTo>
                      <a:pt x="27089" y="0"/>
                    </a:lnTo>
                    <a:close/>
                  </a:path>
                </a:pathLst>
              </a:custGeom>
              <a:solidFill>
                <a:srgbClr val="0095D2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8" name="object 78">
                <a:extLst>
                  <a:ext uri="{FF2B5EF4-FFF2-40B4-BE49-F238E27FC236}">
                    <a16:creationId xmlns:a16="http://schemas.microsoft.com/office/drawing/2014/main" id="{11637BED-32C4-493B-9A1B-930421B16844}"/>
                  </a:ext>
                </a:extLst>
              </p:cNvPr>
              <p:cNvSpPr/>
              <p:nvPr/>
            </p:nvSpPr>
            <p:spPr>
              <a:xfrm>
                <a:off x="7529093" y="4279188"/>
                <a:ext cx="81279" cy="79248"/>
              </a:xfrm>
              <a:prstGeom prst="rect">
                <a:avLst/>
              </a:prstGeom>
              <a:blipFill>
                <a:blip r:embed="rId7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9" name="object 79">
                <a:extLst>
                  <a:ext uri="{FF2B5EF4-FFF2-40B4-BE49-F238E27FC236}">
                    <a16:creationId xmlns:a16="http://schemas.microsoft.com/office/drawing/2014/main" id="{93481D80-41E2-497C-B6E7-4F2E496F3251}"/>
                  </a:ext>
                </a:extLst>
              </p:cNvPr>
              <p:cNvSpPr/>
              <p:nvPr/>
            </p:nvSpPr>
            <p:spPr>
              <a:xfrm>
                <a:off x="7556195" y="2897352"/>
                <a:ext cx="27305" cy="1362075"/>
              </a:xfrm>
              <a:custGeom>
                <a:avLst/>
                <a:gdLst/>
                <a:ahLst/>
                <a:cxnLst/>
                <a:rect l="l" t="t" r="r" b="b"/>
                <a:pathLst>
                  <a:path w="27304" h="1362075">
                    <a:moveTo>
                      <a:pt x="27089" y="1300556"/>
                    </a:moveTo>
                    <a:lnTo>
                      <a:pt x="0" y="1300556"/>
                    </a:lnTo>
                    <a:lnTo>
                      <a:pt x="0" y="1361516"/>
                    </a:lnTo>
                    <a:lnTo>
                      <a:pt x="27089" y="1361516"/>
                    </a:lnTo>
                    <a:lnTo>
                      <a:pt x="27089" y="1300556"/>
                    </a:lnTo>
                    <a:close/>
                  </a:path>
                  <a:path w="27304" h="1362075">
                    <a:moveTo>
                      <a:pt x="27089" y="1219276"/>
                    </a:moveTo>
                    <a:lnTo>
                      <a:pt x="0" y="1219276"/>
                    </a:lnTo>
                    <a:lnTo>
                      <a:pt x="0" y="1280236"/>
                    </a:lnTo>
                    <a:lnTo>
                      <a:pt x="27089" y="1280236"/>
                    </a:lnTo>
                    <a:lnTo>
                      <a:pt x="27089" y="1219276"/>
                    </a:lnTo>
                    <a:close/>
                  </a:path>
                  <a:path w="27304" h="1362075">
                    <a:moveTo>
                      <a:pt x="27089" y="1137983"/>
                    </a:moveTo>
                    <a:lnTo>
                      <a:pt x="0" y="1137983"/>
                    </a:lnTo>
                    <a:lnTo>
                      <a:pt x="0" y="1198943"/>
                    </a:lnTo>
                    <a:lnTo>
                      <a:pt x="27089" y="1198943"/>
                    </a:lnTo>
                    <a:lnTo>
                      <a:pt x="27089" y="1137983"/>
                    </a:lnTo>
                    <a:close/>
                  </a:path>
                  <a:path w="27304" h="1362075">
                    <a:moveTo>
                      <a:pt x="27089" y="1056703"/>
                    </a:moveTo>
                    <a:lnTo>
                      <a:pt x="0" y="1056703"/>
                    </a:lnTo>
                    <a:lnTo>
                      <a:pt x="0" y="1117663"/>
                    </a:lnTo>
                    <a:lnTo>
                      <a:pt x="27089" y="1117663"/>
                    </a:lnTo>
                    <a:lnTo>
                      <a:pt x="27089" y="1056703"/>
                    </a:lnTo>
                    <a:close/>
                  </a:path>
                  <a:path w="27304" h="1362075">
                    <a:moveTo>
                      <a:pt x="27089" y="975423"/>
                    </a:moveTo>
                    <a:lnTo>
                      <a:pt x="0" y="975423"/>
                    </a:lnTo>
                    <a:lnTo>
                      <a:pt x="0" y="1036383"/>
                    </a:lnTo>
                    <a:lnTo>
                      <a:pt x="27089" y="1036383"/>
                    </a:lnTo>
                    <a:lnTo>
                      <a:pt x="27089" y="975423"/>
                    </a:lnTo>
                    <a:close/>
                  </a:path>
                  <a:path w="27304" h="1362075">
                    <a:moveTo>
                      <a:pt x="27089" y="894130"/>
                    </a:moveTo>
                    <a:lnTo>
                      <a:pt x="0" y="894130"/>
                    </a:lnTo>
                    <a:lnTo>
                      <a:pt x="0" y="955090"/>
                    </a:lnTo>
                    <a:lnTo>
                      <a:pt x="27089" y="955090"/>
                    </a:lnTo>
                    <a:lnTo>
                      <a:pt x="27089" y="894130"/>
                    </a:lnTo>
                    <a:close/>
                  </a:path>
                  <a:path w="27304" h="1362075">
                    <a:moveTo>
                      <a:pt x="27089" y="812850"/>
                    </a:moveTo>
                    <a:lnTo>
                      <a:pt x="0" y="812850"/>
                    </a:lnTo>
                    <a:lnTo>
                      <a:pt x="0" y="873810"/>
                    </a:lnTo>
                    <a:lnTo>
                      <a:pt x="27089" y="873810"/>
                    </a:lnTo>
                    <a:lnTo>
                      <a:pt x="27089" y="812850"/>
                    </a:lnTo>
                    <a:close/>
                  </a:path>
                  <a:path w="27304" h="1362075">
                    <a:moveTo>
                      <a:pt x="27089" y="731558"/>
                    </a:moveTo>
                    <a:lnTo>
                      <a:pt x="0" y="731558"/>
                    </a:lnTo>
                    <a:lnTo>
                      <a:pt x="0" y="792518"/>
                    </a:lnTo>
                    <a:lnTo>
                      <a:pt x="27089" y="792518"/>
                    </a:lnTo>
                    <a:lnTo>
                      <a:pt x="27089" y="731558"/>
                    </a:lnTo>
                    <a:close/>
                  </a:path>
                  <a:path w="27304" h="1362075">
                    <a:moveTo>
                      <a:pt x="27089" y="650278"/>
                    </a:moveTo>
                    <a:lnTo>
                      <a:pt x="0" y="650278"/>
                    </a:lnTo>
                    <a:lnTo>
                      <a:pt x="0" y="711238"/>
                    </a:lnTo>
                    <a:lnTo>
                      <a:pt x="27089" y="711238"/>
                    </a:lnTo>
                    <a:lnTo>
                      <a:pt x="27089" y="650278"/>
                    </a:lnTo>
                    <a:close/>
                  </a:path>
                  <a:path w="27304" h="1362075">
                    <a:moveTo>
                      <a:pt x="27089" y="568998"/>
                    </a:moveTo>
                    <a:lnTo>
                      <a:pt x="0" y="568998"/>
                    </a:lnTo>
                    <a:lnTo>
                      <a:pt x="0" y="629958"/>
                    </a:lnTo>
                    <a:lnTo>
                      <a:pt x="27089" y="629958"/>
                    </a:lnTo>
                    <a:lnTo>
                      <a:pt x="27089" y="568998"/>
                    </a:lnTo>
                    <a:close/>
                  </a:path>
                  <a:path w="27304" h="1362075">
                    <a:moveTo>
                      <a:pt x="27089" y="487705"/>
                    </a:moveTo>
                    <a:lnTo>
                      <a:pt x="0" y="487705"/>
                    </a:lnTo>
                    <a:lnTo>
                      <a:pt x="0" y="548678"/>
                    </a:lnTo>
                    <a:lnTo>
                      <a:pt x="27089" y="548678"/>
                    </a:lnTo>
                    <a:lnTo>
                      <a:pt x="27089" y="487705"/>
                    </a:lnTo>
                    <a:close/>
                  </a:path>
                  <a:path w="27304" h="1362075">
                    <a:moveTo>
                      <a:pt x="27089" y="406425"/>
                    </a:moveTo>
                    <a:lnTo>
                      <a:pt x="0" y="406425"/>
                    </a:lnTo>
                    <a:lnTo>
                      <a:pt x="0" y="467385"/>
                    </a:lnTo>
                    <a:lnTo>
                      <a:pt x="27089" y="467385"/>
                    </a:lnTo>
                    <a:lnTo>
                      <a:pt x="27089" y="406425"/>
                    </a:lnTo>
                    <a:close/>
                  </a:path>
                  <a:path w="27304" h="1362075">
                    <a:moveTo>
                      <a:pt x="27089" y="325145"/>
                    </a:moveTo>
                    <a:lnTo>
                      <a:pt x="0" y="325145"/>
                    </a:lnTo>
                    <a:lnTo>
                      <a:pt x="0" y="386118"/>
                    </a:lnTo>
                    <a:lnTo>
                      <a:pt x="27089" y="386118"/>
                    </a:lnTo>
                    <a:lnTo>
                      <a:pt x="27089" y="325145"/>
                    </a:lnTo>
                    <a:close/>
                  </a:path>
                  <a:path w="27304" h="1362075">
                    <a:moveTo>
                      <a:pt x="27089" y="243852"/>
                    </a:moveTo>
                    <a:lnTo>
                      <a:pt x="0" y="243852"/>
                    </a:lnTo>
                    <a:lnTo>
                      <a:pt x="0" y="304812"/>
                    </a:lnTo>
                    <a:lnTo>
                      <a:pt x="27089" y="304812"/>
                    </a:lnTo>
                    <a:lnTo>
                      <a:pt x="27089" y="243852"/>
                    </a:lnTo>
                    <a:close/>
                  </a:path>
                  <a:path w="27304" h="1362075">
                    <a:moveTo>
                      <a:pt x="27089" y="162572"/>
                    </a:moveTo>
                    <a:lnTo>
                      <a:pt x="0" y="162572"/>
                    </a:lnTo>
                    <a:lnTo>
                      <a:pt x="0" y="223532"/>
                    </a:lnTo>
                    <a:lnTo>
                      <a:pt x="27089" y="223532"/>
                    </a:lnTo>
                    <a:lnTo>
                      <a:pt x="27089" y="162572"/>
                    </a:lnTo>
                    <a:close/>
                  </a:path>
                  <a:path w="27304" h="1362075">
                    <a:moveTo>
                      <a:pt x="27089" y="81292"/>
                    </a:moveTo>
                    <a:lnTo>
                      <a:pt x="0" y="81292"/>
                    </a:lnTo>
                    <a:lnTo>
                      <a:pt x="0" y="142252"/>
                    </a:lnTo>
                    <a:lnTo>
                      <a:pt x="27089" y="142252"/>
                    </a:lnTo>
                    <a:lnTo>
                      <a:pt x="27089" y="81292"/>
                    </a:lnTo>
                    <a:close/>
                  </a:path>
                  <a:path w="27304" h="1362075">
                    <a:moveTo>
                      <a:pt x="27089" y="0"/>
                    </a:moveTo>
                    <a:lnTo>
                      <a:pt x="0" y="0"/>
                    </a:lnTo>
                    <a:lnTo>
                      <a:pt x="0" y="60972"/>
                    </a:lnTo>
                    <a:lnTo>
                      <a:pt x="27089" y="60972"/>
                    </a:lnTo>
                    <a:lnTo>
                      <a:pt x="27089" y="0"/>
                    </a:lnTo>
                    <a:close/>
                  </a:path>
                </a:pathLst>
              </a:custGeom>
              <a:solidFill>
                <a:srgbClr val="00AFEF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0" name="object 80">
                <a:extLst>
                  <a:ext uri="{FF2B5EF4-FFF2-40B4-BE49-F238E27FC236}">
                    <a16:creationId xmlns:a16="http://schemas.microsoft.com/office/drawing/2014/main" id="{8FBB7A35-7C7B-48A5-8DCE-739A0AFCAD8B}"/>
                  </a:ext>
                </a:extLst>
              </p:cNvPr>
              <p:cNvSpPr/>
              <p:nvPr/>
            </p:nvSpPr>
            <p:spPr>
              <a:xfrm>
                <a:off x="3834714" y="4279925"/>
                <a:ext cx="81279" cy="79260"/>
              </a:xfrm>
              <a:prstGeom prst="rect">
                <a:avLst/>
              </a:prstGeom>
              <a:blipFill>
                <a:blip r:embed="rId8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1" name="object 81">
                <a:extLst>
                  <a:ext uri="{FF2B5EF4-FFF2-40B4-BE49-F238E27FC236}">
                    <a16:creationId xmlns:a16="http://schemas.microsoft.com/office/drawing/2014/main" id="{ACAEC2F8-7BD2-42B7-BE02-E120ED8C17C4}"/>
                  </a:ext>
                </a:extLst>
              </p:cNvPr>
              <p:cNvSpPr/>
              <p:nvPr/>
            </p:nvSpPr>
            <p:spPr>
              <a:xfrm>
                <a:off x="3861803" y="2898101"/>
                <a:ext cx="27305" cy="1362075"/>
              </a:xfrm>
              <a:custGeom>
                <a:avLst/>
                <a:gdLst/>
                <a:ahLst/>
                <a:cxnLst/>
                <a:rect l="l" t="t" r="r" b="b"/>
                <a:pathLst>
                  <a:path w="27304" h="1362075">
                    <a:moveTo>
                      <a:pt x="27089" y="1300543"/>
                    </a:moveTo>
                    <a:lnTo>
                      <a:pt x="0" y="1300543"/>
                    </a:lnTo>
                    <a:lnTo>
                      <a:pt x="0" y="1361503"/>
                    </a:lnTo>
                    <a:lnTo>
                      <a:pt x="27089" y="1361503"/>
                    </a:lnTo>
                    <a:lnTo>
                      <a:pt x="27089" y="1300543"/>
                    </a:lnTo>
                    <a:close/>
                  </a:path>
                  <a:path w="27304" h="1362075">
                    <a:moveTo>
                      <a:pt x="27089" y="1219263"/>
                    </a:moveTo>
                    <a:lnTo>
                      <a:pt x="0" y="1219263"/>
                    </a:lnTo>
                    <a:lnTo>
                      <a:pt x="0" y="1280223"/>
                    </a:lnTo>
                    <a:lnTo>
                      <a:pt x="27089" y="1280223"/>
                    </a:lnTo>
                    <a:lnTo>
                      <a:pt x="27089" y="1219263"/>
                    </a:lnTo>
                    <a:close/>
                  </a:path>
                  <a:path w="27304" h="1362075">
                    <a:moveTo>
                      <a:pt x="27089" y="1137983"/>
                    </a:moveTo>
                    <a:lnTo>
                      <a:pt x="0" y="1137983"/>
                    </a:lnTo>
                    <a:lnTo>
                      <a:pt x="0" y="1198956"/>
                    </a:lnTo>
                    <a:lnTo>
                      <a:pt x="27089" y="1198956"/>
                    </a:lnTo>
                    <a:lnTo>
                      <a:pt x="27089" y="1137983"/>
                    </a:lnTo>
                    <a:close/>
                  </a:path>
                  <a:path w="27304" h="1362075">
                    <a:moveTo>
                      <a:pt x="27089" y="1056690"/>
                    </a:moveTo>
                    <a:lnTo>
                      <a:pt x="0" y="1056690"/>
                    </a:lnTo>
                    <a:lnTo>
                      <a:pt x="0" y="1117650"/>
                    </a:lnTo>
                    <a:lnTo>
                      <a:pt x="27089" y="1117650"/>
                    </a:lnTo>
                    <a:lnTo>
                      <a:pt x="27089" y="1056690"/>
                    </a:lnTo>
                    <a:close/>
                  </a:path>
                  <a:path w="27304" h="1362075">
                    <a:moveTo>
                      <a:pt x="27089" y="975410"/>
                    </a:moveTo>
                    <a:lnTo>
                      <a:pt x="0" y="975410"/>
                    </a:lnTo>
                    <a:lnTo>
                      <a:pt x="0" y="1036370"/>
                    </a:lnTo>
                    <a:lnTo>
                      <a:pt x="27089" y="1036370"/>
                    </a:lnTo>
                    <a:lnTo>
                      <a:pt x="27089" y="975410"/>
                    </a:lnTo>
                    <a:close/>
                  </a:path>
                  <a:path w="27304" h="1362075">
                    <a:moveTo>
                      <a:pt x="27089" y="894118"/>
                    </a:moveTo>
                    <a:lnTo>
                      <a:pt x="0" y="894118"/>
                    </a:lnTo>
                    <a:lnTo>
                      <a:pt x="0" y="955090"/>
                    </a:lnTo>
                    <a:lnTo>
                      <a:pt x="27089" y="955090"/>
                    </a:lnTo>
                    <a:lnTo>
                      <a:pt x="27089" y="894118"/>
                    </a:lnTo>
                    <a:close/>
                  </a:path>
                  <a:path w="27304" h="1362075">
                    <a:moveTo>
                      <a:pt x="27089" y="812838"/>
                    </a:moveTo>
                    <a:lnTo>
                      <a:pt x="0" y="812838"/>
                    </a:lnTo>
                    <a:lnTo>
                      <a:pt x="0" y="873798"/>
                    </a:lnTo>
                    <a:lnTo>
                      <a:pt x="27089" y="873798"/>
                    </a:lnTo>
                    <a:lnTo>
                      <a:pt x="27089" y="812838"/>
                    </a:lnTo>
                    <a:close/>
                  </a:path>
                  <a:path w="27304" h="1362075">
                    <a:moveTo>
                      <a:pt x="27089" y="731558"/>
                    </a:moveTo>
                    <a:lnTo>
                      <a:pt x="0" y="731558"/>
                    </a:lnTo>
                    <a:lnTo>
                      <a:pt x="0" y="792518"/>
                    </a:lnTo>
                    <a:lnTo>
                      <a:pt x="27089" y="792518"/>
                    </a:lnTo>
                    <a:lnTo>
                      <a:pt x="27089" y="731558"/>
                    </a:lnTo>
                    <a:close/>
                  </a:path>
                  <a:path w="27304" h="1362075">
                    <a:moveTo>
                      <a:pt x="27089" y="650265"/>
                    </a:moveTo>
                    <a:lnTo>
                      <a:pt x="0" y="650265"/>
                    </a:lnTo>
                    <a:lnTo>
                      <a:pt x="0" y="711225"/>
                    </a:lnTo>
                    <a:lnTo>
                      <a:pt x="27089" y="711225"/>
                    </a:lnTo>
                    <a:lnTo>
                      <a:pt x="27089" y="650265"/>
                    </a:lnTo>
                    <a:close/>
                  </a:path>
                  <a:path w="27304" h="1362075">
                    <a:moveTo>
                      <a:pt x="27089" y="568985"/>
                    </a:moveTo>
                    <a:lnTo>
                      <a:pt x="0" y="568985"/>
                    </a:lnTo>
                    <a:lnTo>
                      <a:pt x="0" y="629958"/>
                    </a:lnTo>
                    <a:lnTo>
                      <a:pt x="27089" y="629958"/>
                    </a:lnTo>
                    <a:lnTo>
                      <a:pt x="27089" y="568985"/>
                    </a:lnTo>
                    <a:close/>
                  </a:path>
                  <a:path w="27304" h="1362075">
                    <a:moveTo>
                      <a:pt x="27089" y="487705"/>
                    </a:moveTo>
                    <a:lnTo>
                      <a:pt x="0" y="487705"/>
                    </a:lnTo>
                    <a:lnTo>
                      <a:pt x="0" y="548665"/>
                    </a:lnTo>
                    <a:lnTo>
                      <a:pt x="27089" y="548665"/>
                    </a:lnTo>
                    <a:lnTo>
                      <a:pt x="27089" y="487705"/>
                    </a:lnTo>
                    <a:close/>
                  </a:path>
                  <a:path w="27304" h="1362075">
                    <a:moveTo>
                      <a:pt x="27089" y="406412"/>
                    </a:moveTo>
                    <a:lnTo>
                      <a:pt x="0" y="406412"/>
                    </a:lnTo>
                    <a:lnTo>
                      <a:pt x="0" y="467372"/>
                    </a:lnTo>
                    <a:lnTo>
                      <a:pt x="27089" y="467372"/>
                    </a:lnTo>
                    <a:lnTo>
                      <a:pt x="27089" y="406412"/>
                    </a:lnTo>
                    <a:close/>
                  </a:path>
                  <a:path w="27304" h="1362075">
                    <a:moveTo>
                      <a:pt x="27089" y="325132"/>
                    </a:moveTo>
                    <a:lnTo>
                      <a:pt x="0" y="325132"/>
                    </a:lnTo>
                    <a:lnTo>
                      <a:pt x="0" y="386092"/>
                    </a:lnTo>
                    <a:lnTo>
                      <a:pt x="27089" y="386092"/>
                    </a:lnTo>
                    <a:lnTo>
                      <a:pt x="27089" y="325132"/>
                    </a:lnTo>
                    <a:close/>
                  </a:path>
                  <a:path w="27304" h="1362075">
                    <a:moveTo>
                      <a:pt x="27089" y="243852"/>
                    </a:moveTo>
                    <a:lnTo>
                      <a:pt x="0" y="243852"/>
                    </a:lnTo>
                    <a:lnTo>
                      <a:pt x="0" y="304812"/>
                    </a:lnTo>
                    <a:lnTo>
                      <a:pt x="27089" y="304812"/>
                    </a:lnTo>
                    <a:lnTo>
                      <a:pt x="27089" y="243852"/>
                    </a:lnTo>
                    <a:close/>
                  </a:path>
                  <a:path w="27304" h="1362075">
                    <a:moveTo>
                      <a:pt x="27089" y="162560"/>
                    </a:moveTo>
                    <a:lnTo>
                      <a:pt x="0" y="162560"/>
                    </a:lnTo>
                    <a:lnTo>
                      <a:pt x="0" y="223532"/>
                    </a:lnTo>
                    <a:lnTo>
                      <a:pt x="27089" y="223532"/>
                    </a:lnTo>
                    <a:lnTo>
                      <a:pt x="27089" y="162560"/>
                    </a:lnTo>
                    <a:close/>
                  </a:path>
                  <a:path w="27304" h="1362075">
                    <a:moveTo>
                      <a:pt x="27089" y="81280"/>
                    </a:moveTo>
                    <a:lnTo>
                      <a:pt x="0" y="81280"/>
                    </a:lnTo>
                    <a:lnTo>
                      <a:pt x="0" y="142252"/>
                    </a:lnTo>
                    <a:lnTo>
                      <a:pt x="27089" y="142252"/>
                    </a:lnTo>
                    <a:lnTo>
                      <a:pt x="27089" y="81280"/>
                    </a:lnTo>
                    <a:close/>
                  </a:path>
                  <a:path w="27304" h="1362075">
                    <a:moveTo>
                      <a:pt x="27089" y="0"/>
                    </a:moveTo>
                    <a:lnTo>
                      <a:pt x="0" y="0"/>
                    </a:lnTo>
                    <a:lnTo>
                      <a:pt x="0" y="60960"/>
                    </a:lnTo>
                    <a:lnTo>
                      <a:pt x="27089" y="60960"/>
                    </a:lnTo>
                    <a:lnTo>
                      <a:pt x="27089" y="0"/>
                    </a:lnTo>
                    <a:close/>
                  </a:path>
                </a:pathLst>
              </a:custGeom>
              <a:solidFill>
                <a:srgbClr val="8AC53E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32" name="object 82">
                <a:extLst>
                  <a:ext uri="{FF2B5EF4-FFF2-40B4-BE49-F238E27FC236}">
                    <a16:creationId xmlns:a16="http://schemas.microsoft.com/office/drawing/2014/main" id="{7A01D8C6-E8B9-478C-B5B5-979792C4B6C2}"/>
                  </a:ext>
                </a:extLst>
              </p:cNvPr>
              <p:cNvSpPr/>
              <p:nvPr/>
            </p:nvSpPr>
            <p:spPr>
              <a:xfrm>
                <a:off x="816559" y="3313785"/>
                <a:ext cx="1809750" cy="643890"/>
              </a:xfrm>
              <a:custGeom>
                <a:avLst/>
                <a:gdLst/>
                <a:ahLst/>
                <a:cxnLst/>
                <a:rect l="l" t="t" r="r" b="b"/>
                <a:pathLst>
                  <a:path w="1809750" h="643889">
                    <a:moveTo>
                      <a:pt x="1794573" y="13614"/>
                    </a:moveTo>
                    <a:lnTo>
                      <a:pt x="14732" y="13614"/>
                    </a:lnTo>
                    <a:lnTo>
                      <a:pt x="14732" y="17424"/>
                    </a:lnTo>
                    <a:lnTo>
                      <a:pt x="14732" y="627024"/>
                    </a:lnTo>
                    <a:lnTo>
                      <a:pt x="14732" y="630834"/>
                    </a:lnTo>
                    <a:lnTo>
                      <a:pt x="1794573" y="630834"/>
                    </a:lnTo>
                    <a:lnTo>
                      <a:pt x="1794573" y="627024"/>
                    </a:lnTo>
                    <a:lnTo>
                      <a:pt x="18427" y="627024"/>
                    </a:lnTo>
                    <a:lnTo>
                      <a:pt x="18427" y="17424"/>
                    </a:lnTo>
                    <a:lnTo>
                      <a:pt x="1790890" y="17424"/>
                    </a:lnTo>
                    <a:lnTo>
                      <a:pt x="1790890" y="626884"/>
                    </a:lnTo>
                    <a:lnTo>
                      <a:pt x="1794573" y="626884"/>
                    </a:lnTo>
                    <a:lnTo>
                      <a:pt x="1794573" y="17424"/>
                    </a:lnTo>
                    <a:lnTo>
                      <a:pt x="1794573" y="16878"/>
                    </a:lnTo>
                    <a:lnTo>
                      <a:pt x="1794573" y="13614"/>
                    </a:lnTo>
                    <a:close/>
                  </a:path>
                  <a:path w="1809750" h="643889">
                    <a:moveTo>
                      <a:pt x="1809305" y="3784"/>
                    </a:moveTo>
                    <a:lnTo>
                      <a:pt x="1805190" y="0"/>
                    </a:lnTo>
                    <a:lnTo>
                      <a:pt x="1798256" y="0"/>
                    </a:lnTo>
                    <a:lnTo>
                      <a:pt x="1798256" y="10134"/>
                    </a:lnTo>
                    <a:lnTo>
                      <a:pt x="1798256" y="633628"/>
                    </a:lnTo>
                    <a:lnTo>
                      <a:pt x="11061" y="633628"/>
                    </a:lnTo>
                    <a:lnTo>
                      <a:pt x="11061" y="10134"/>
                    </a:lnTo>
                    <a:lnTo>
                      <a:pt x="1798256" y="10134"/>
                    </a:lnTo>
                    <a:lnTo>
                      <a:pt x="1798256" y="0"/>
                    </a:lnTo>
                    <a:lnTo>
                      <a:pt x="4114" y="0"/>
                    </a:lnTo>
                    <a:lnTo>
                      <a:pt x="0" y="3784"/>
                    </a:lnTo>
                    <a:lnTo>
                      <a:pt x="0" y="639965"/>
                    </a:lnTo>
                    <a:lnTo>
                      <a:pt x="4114" y="643750"/>
                    </a:lnTo>
                    <a:lnTo>
                      <a:pt x="1805190" y="643750"/>
                    </a:lnTo>
                    <a:lnTo>
                      <a:pt x="1809305" y="639965"/>
                    </a:lnTo>
                    <a:lnTo>
                      <a:pt x="1809305" y="633641"/>
                    </a:lnTo>
                    <a:lnTo>
                      <a:pt x="1809305" y="10134"/>
                    </a:lnTo>
                    <a:lnTo>
                      <a:pt x="1809305" y="3784"/>
                    </a:lnTo>
                    <a:close/>
                  </a:path>
                </a:pathLst>
              </a:custGeom>
              <a:solidFill>
                <a:srgbClr val="B1D23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33" name="object 83">
              <a:extLst>
                <a:ext uri="{FF2B5EF4-FFF2-40B4-BE49-F238E27FC236}">
                  <a16:creationId xmlns:a16="http://schemas.microsoft.com/office/drawing/2014/main" id="{079B927A-6985-4F57-81D1-0D3DA6EDC719}"/>
                </a:ext>
              </a:extLst>
            </p:cNvPr>
            <p:cNvSpPr txBox="1"/>
            <p:nvPr/>
          </p:nvSpPr>
          <p:spPr>
            <a:xfrm>
              <a:off x="7775626" y="2882074"/>
              <a:ext cx="944244" cy="49405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神经网络以深度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学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习之名再次崛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起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大幅提升感知智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能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准确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率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34" name="object 84">
              <a:extLst>
                <a:ext uri="{FF2B5EF4-FFF2-40B4-BE49-F238E27FC236}">
                  <a16:creationId xmlns:a16="http://schemas.microsoft.com/office/drawing/2014/main" id="{7E8697A6-9CED-45BD-B1ED-67B55E4D3CEF}"/>
                </a:ext>
              </a:extLst>
            </p:cNvPr>
            <p:cNvSpPr txBox="1"/>
            <p:nvPr/>
          </p:nvSpPr>
          <p:spPr>
            <a:xfrm>
              <a:off x="8236673" y="4646409"/>
              <a:ext cx="320040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-2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2017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35" name="object 85">
              <a:extLst>
                <a:ext uri="{FF2B5EF4-FFF2-40B4-BE49-F238E27FC236}">
                  <a16:creationId xmlns:a16="http://schemas.microsoft.com/office/drawing/2014/main" id="{C526DA78-3557-44B1-88CC-1B55F708DD53}"/>
                </a:ext>
              </a:extLst>
            </p:cNvPr>
            <p:cNvSpPr txBox="1"/>
            <p:nvPr/>
          </p:nvSpPr>
          <p:spPr>
            <a:xfrm>
              <a:off x="7066064" y="4646409"/>
              <a:ext cx="493395" cy="177165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000" b="1" spc="-2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90</a:t>
              </a:r>
              <a:r>
                <a:rPr sz="1000" b="1" spc="5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s</a:t>
              </a:r>
              <a:r>
                <a:rPr sz="10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中</a:t>
              </a:r>
              <a:r>
                <a:rPr sz="1000" b="1" spc="-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期</a:t>
              </a:r>
              <a:endParaRPr sz="1000">
                <a:latin typeface="Microsoft JhengHei"/>
                <a:cs typeface="Microsoft JhengHei"/>
              </a:endParaRPr>
            </a:p>
          </p:txBody>
        </p:sp>
        <p:sp>
          <p:nvSpPr>
            <p:cNvPr id="36" name="object 86">
              <a:extLst>
                <a:ext uri="{FF2B5EF4-FFF2-40B4-BE49-F238E27FC236}">
                  <a16:creationId xmlns:a16="http://schemas.microsoft.com/office/drawing/2014/main" id="{B1E418D8-2B5D-44DC-978B-D4ED9BAA62E2}"/>
                </a:ext>
              </a:extLst>
            </p:cNvPr>
            <p:cNvSpPr txBox="1"/>
            <p:nvPr/>
          </p:nvSpPr>
          <p:spPr>
            <a:xfrm>
              <a:off x="6632282" y="2405519"/>
              <a:ext cx="1814195" cy="25124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18034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统计学习登场并占据主流，支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持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向量机、核方法为代表性技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术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37" name="object 87">
              <a:extLst>
                <a:ext uri="{FF2B5EF4-FFF2-40B4-BE49-F238E27FC236}">
                  <a16:creationId xmlns:a16="http://schemas.microsoft.com/office/drawing/2014/main" id="{1557A3D0-813F-49E2-9FF4-F26B064F25C0}"/>
                </a:ext>
              </a:extLst>
            </p:cNvPr>
            <p:cNvSpPr txBox="1"/>
            <p:nvPr/>
          </p:nvSpPr>
          <p:spPr>
            <a:xfrm>
              <a:off x="3083737" y="2578620"/>
              <a:ext cx="1449705" cy="25124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提出支持向量、</a:t>
              </a:r>
              <a:r>
                <a:rPr sz="1200" b="1" spc="-3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V</a:t>
              </a:r>
              <a:r>
                <a:rPr sz="1200" b="1" spc="7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C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维等概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念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38" name="object 88">
              <a:extLst>
                <a:ext uri="{FF2B5EF4-FFF2-40B4-BE49-F238E27FC236}">
                  <a16:creationId xmlns:a16="http://schemas.microsoft.com/office/drawing/2014/main" id="{5298A233-734A-4B45-A882-97D708F5E772}"/>
                </a:ext>
              </a:extLst>
            </p:cNvPr>
            <p:cNvSpPr/>
            <p:nvPr/>
          </p:nvSpPr>
          <p:spPr>
            <a:xfrm>
              <a:off x="4642700" y="2642654"/>
              <a:ext cx="1821180" cy="54610"/>
            </a:xfrm>
            <a:custGeom>
              <a:avLst/>
              <a:gdLst/>
              <a:ahLst/>
              <a:cxnLst/>
              <a:rect l="l" t="t" r="r" b="b"/>
              <a:pathLst>
                <a:path w="1821179" h="54610">
                  <a:moveTo>
                    <a:pt x="1748421" y="54178"/>
                  </a:moveTo>
                  <a:lnTo>
                    <a:pt x="1748421" y="33858"/>
                  </a:lnTo>
                  <a:lnTo>
                    <a:pt x="0" y="33858"/>
                  </a:lnTo>
                  <a:lnTo>
                    <a:pt x="0" y="20319"/>
                  </a:lnTo>
                  <a:lnTo>
                    <a:pt x="1748421" y="20319"/>
                  </a:lnTo>
                  <a:lnTo>
                    <a:pt x="1748421" y="0"/>
                  </a:lnTo>
                  <a:lnTo>
                    <a:pt x="1820672" y="27089"/>
                  </a:lnTo>
                  <a:lnTo>
                    <a:pt x="1748421" y="54178"/>
                  </a:lnTo>
                  <a:close/>
                </a:path>
              </a:pathLst>
            </a:custGeom>
            <a:solidFill>
              <a:srgbClr val="8AC53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89">
              <a:extLst>
                <a:ext uri="{FF2B5EF4-FFF2-40B4-BE49-F238E27FC236}">
                  <a16:creationId xmlns:a16="http://schemas.microsoft.com/office/drawing/2014/main" id="{7EC61233-D2DA-4CFE-B1BB-52AA6E1E504D}"/>
                </a:ext>
              </a:extLst>
            </p:cNvPr>
            <p:cNvSpPr txBox="1"/>
            <p:nvPr/>
          </p:nvSpPr>
          <p:spPr>
            <a:xfrm>
              <a:off x="4594948" y="2363343"/>
              <a:ext cx="1633855" cy="38558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93345" marR="5080" indent="-81280">
                <a:lnSpc>
                  <a:spcPct val="105600"/>
                </a:lnSpc>
                <a:spcBef>
                  <a:spcPts val="100"/>
                </a:spcBef>
              </a:pP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统计学的研究成果经由机器学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习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研究，形成有效的学习算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法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sp>
          <p:nvSpPr>
            <p:cNvPr id="40" name="object 90">
              <a:extLst>
                <a:ext uri="{FF2B5EF4-FFF2-40B4-BE49-F238E27FC236}">
                  <a16:creationId xmlns:a16="http://schemas.microsoft.com/office/drawing/2014/main" id="{9670ED0E-C302-481E-B4DB-39E0E0880165}"/>
                </a:ext>
              </a:extLst>
            </p:cNvPr>
            <p:cNvSpPr txBox="1"/>
            <p:nvPr/>
          </p:nvSpPr>
          <p:spPr>
            <a:xfrm>
              <a:off x="834986" y="3337852"/>
              <a:ext cx="1776730" cy="49405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38430" marR="135255" indent="635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solidFill>
                    <a:srgbClr val="B1D234"/>
                  </a:solidFill>
                  <a:latin typeface="Microsoft JhengHei"/>
                  <a:cs typeface="Microsoft JhengHei"/>
                </a:rPr>
                <a:t>联结学派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对大脑进行逆向分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析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灵感来自于神经科学和物理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学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产生的是“黑箱”模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型</a:t>
              </a:r>
              <a:r>
                <a:rPr sz="1200" b="1" spc="14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神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经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网络可归置此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类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  <p:grpSp>
          <p:nvGrpSpPr>
            <p:cNvPr id="41" name="object 91">
              <a:extLst>
                <a:ext uri="{FF2B5EF4-FFF2-40B4-BE49-F238E27FC236}">
                  <a16:creationId xmlns:a16="http://schemas.microsoft.com/office/drawing/2014/main" id="{7063613C-B825-43B8-9707-D0E8068120E0}"/>
                </a:ext>
              </a:extLst>
            </p:cNvPr>
            <p:cNvGrpSpPr/>
            <p:nvPr/>
          </p:nvGrpSpPr>
          <p:grpSpPr>
            <a:xfrm>
              <a:off x="2694228" y="2904299"/>
              <a:ext cx="3432810" cy="1461135"/>
              <a:chOff x="2694228" y="2904299"/>
              <a:chExt cx="3432810" cy="1461135"/>
            </a:xfrm>
          </p:grpSpPr>
          <p:sp>
            <p:nvSpPr>
              <p:cNvPr id="42" name="object 92">
                <a:extLst>
                  <a:ext uri="{FF2B5EF4-FFF2-40B4-BE49-F238E27FC236}">
                    <a16:creationId xmlns:a16="http://schemas.microsoft.com/office/drawing/2014/main" id="{3710F119-D841-4EC3-B6FA-6FDDBE4E6D98}"/>
                  </a:ext>
                </a:extLst>
              </p:cNvPr>
              <p:cNvSpPr/>
              <p:nvPr/>
            </p:nvSpPr>
            <p:spPr>
              <a:xfrm>
                <a:off x="3955415" y="2904299"/>
                <a:ext cx="2171700" cy="568325"/>
              </a:xfrm>
              <a:custGeom>
                <a:avLst/>
                <a:gdLst/>
                <a:ahLst/>
                <a:cxnLst/>
                <a:rect l="l" t="t" r="r" b="b"/>
                <a:pathLst>
                  <a:path w="2171700" h="568325">
                    <a:moveTo>
                      <a:pt x="2156815" y="15430"/>
                    </a:moveTo>
                    <a:lnTo>
                      <a:pt x="2153196" y="15430"/>
                    </a:lnTo>
                    <a:lnTo>
                      <a:pt x="2153196" y="19253"/>
                    </a:lnTo>
                    <a:lnTo>
                      <a:pt x="2153196" y="548843"/>
                    </a:lnTo>
                    <a:lnTo>
                      <a:pt x="18059" y="548843"/>
                    </a:lnTo>
                    <a:lnTo>
                      <a:pt x="18059" y="19253"/>
                    </a:lnTo>
                    <a:lnTo>
                      <a:pt x="2153196" y="19253"/>
                    </a:lnTo>
                    <a:lnTo>
                      <a:pt x="2153196" y="15430"/>
                    </a:lnTo>
                    <a:lnTo>
                      <a:pt x="14452" y="15430"/>
                    </a:lnTo>
                    <a:lnTo>
                      <a:pt x="14452" y="19253"/>
                    </a:lnTo>
                    <a:lnTo>
                      <a:pt x="14452" y="548843"/>
                    </a:lnTo>
                    <a:lnTo>
                      <a:pt x="14452" y="552640"/>
                    </a:lnTo>
                    <a:lnTo>
                      <a:pt x="2156815" y="552640"/>
                    </a:lnTo>
                    <a:lnTo>
                      <a:pt x="2156815" y="548843"/>
                    </a:lnTo>
                    <a:lnTo>
                      <a:pt x="2156803" y="19253"/>
                    </a:lnTo>
                    <a:lnTo>
                      <a:pt x="2156815" y="15430"/>
                    </a:lnTo>
                    <a:close/>
                  </a:path>
                  <a:path w="2171700" h="568325">
                    <a:moveTo>
                      <a:pt x="2171255" y="4229"/>
                    </a:moveTo>
                    <a:lnTo>
                      <a:pt x="2167217" y="0"/>
                    </a:lnTo>
                    <a:lnTo>
                      <a:pt x="2160422" y="0"/>
                    </a:lnTo>
                    <a:lnTo>
                      <a:pt x="2160422" y="11328"/>
                    </a:lnTo>
                    <a:lnTo>
                      <a:pt x="2160422" y="556615"/>
                    </a:lnTo>
                    <a:lnTo>
                      <a:pt x="10833" y="556615"/>
                    </a:lnTo>
                    <a:lnTo>
                      <a:pt x="10833" y="11328"/>
                    </a:lnTo>
                    <a:lnTo>
                      <a:pt x="2160422" y="11328"/>
                    </a:lnTo>
                    <a:lnTo>
                      <a:pt x="2160422" y="0"/>
                    </a:lnTo>
                    <a:lnTo>
                      <a:pt x="4051" y="0"/>
                    </a:lnTo>
                    <a:lnTo>
                      <a:pt x="0" y="4229"/>
                    </a:lnTo>
                    <a:lnTo>
                      <a:pt x="0" y="563727"/>
                    </a:lnTo>
                    <a:lnTo>
                      <a:pt x="4051" y="567944"/>
                    </a:lnTo>
                    <a:lnTo>
                      <a:pt x="2167217" y="567944"/>
                    </a:lnTo>
                    <a:lnTo>
                      <a:pt x="2171255" y="563727"/>
                    </a:lnTo>
                    <a:lnTo>
                      <a:pt x="2171255" y="556615"/>
                    </a:lnTo>
                    <a:lnTo>
                      <a:pt x="2171255" y="11328"/>
                    </a:lnTo>
                    <a:lnTo>
                      <a:pt x="2171255" y="4229"/>
                    </a:lnTo>
                    <a:close/>
                  </a:path>
                </a:pathLst>
              </a:custGeom>
              <a:solidFill>
                <a:srgbClr val="64AE45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3" name="object 93">
                <a:extLst>
                  <a:ext uri="{FF2B5EF4-FFF2-40B4-BE49-F238E27FC236}">
                    <a16:creationId xmlns:a16="http://schemas.microsoft.com/office/drawing/2014/main" id="{25B71B06-F791-456B-B12D-C70DC93A6202}"/>
                  </a:ext>
                </a:extLst>
              </p:cNvPr>
              <p:cNvSpPr/>
              <p:nvPr/>
            </p:nvSpPr>
            <p:spPr>
              <a:xfrm>
                <a:off x="2694228" y="4248645"/>
                <a:ext cx="81280" cy="116459"/>
              </a:xfrm>
              <a:prstGeom prst="rect">
                <a:avLst/>
              </a:prstGeom>
              <a:blipFill>
                <a:blip r:embed="rId9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44" name="object 94">
                <a:extLst>
                  <a:ext uri="{FF2B5EF4-FFF2-40B4-BE49-F238E27FC236}">
                    <a16:creationId xmlns:a16="http://schemas.microsoft.com/office/drawing/2014/main" id="{5B910871-EA79-4614-903F-39D2C7B9009F}"/>
                  </a:ext>
                </a:extLst>
              </p:cNvPr>
              <p:cNvSpPr/>
              <p:nvPr/>
            </p:nvSpPr>
            <p:spPr>
              <a:xfrm>
                <a:off x="2721317" y="3435794"/>
                <a:ext cx="27305" cy="793115"/>
              </a:xfrm>
              <a:custGeom>
                <a:avLst/>
                <a:gdLst/>
                <a:ahLst/>
                <a:cxnLst/>
                <a:rect l="l" t="t" r="r" b="b"/>
                <a:pathLst>
                  <a:path w="27305" h="793114">
                    <a:moveTo>
                      <a:pt x="27089" y="731558"/>
                    </a:moveTo>
                    <a:lnTo>
                      <a:pt x="0" y="731558"/>
                    </a:lnTo>
                    <a:lnTo>
                      <a:pt x="0" y="792518"/>
                    </a:lnTo>
                    <a:lnTo>
                      <a:pt x="27089" y="792518"/>
                    </a:lnTo>
                    <a:lnTo>
                      <a:pt x="27089" y="731558"/>
                    </a:lnTo>
                    <a:close/>
                  </a:path>
                  <a:path w="27305" h="793114">
                    <a:moveTo>
                      <a:pt x="27089" y="650278"/>
                    </a:moveTo>
                    <a:lnTo>
                      <a:pt x="0" y="650278"/>
                    </a:lnTo>
                    <a:lnTo>
                      <a:pt x="0" y="711238"/>
                    </a:lnTo>
                    <a:lnTo>
                      <a:pt x="27089" y="711238"/>
                    </a:lnTo>
                    <a:lnTo>
                      <a:pt x="27089" y="650278"/>
                    </a:lnTo>
                    <a:close/>
                  </a:path>
                  <a:path w="27305" h="793114">
                    <a:moveTo>
                      <a:pt x="27089" y="568998"/>
                    </a:moveTo>
                    <a:lnTo>
                      <a:pt x="0" y="568998"/>
                    </a:lnTo>
                    <a:lnTo>
                      <a:pt x="0" y="629970"/>
                    </a:lnTo>
                    <a:lnTo>
                      <a:pt x="27089" y="629970"/>
                    </a:lnTo>
                    <a:lnTo>
                      <a:pt x="27089" y="568998"/>
                    </a:lnTo>
                    <a:close/>
                  </a:path>
                  <a:path w="27305" h="793114">
                    <a:moveTo>
                      <a:pt x="27089" y="487705"/>
                    </a:moveTo>
                    <a:lnTo>
                      <a:pt x="0" y="487705"/>
                    </a:lnTo>
                    <a:lnTo>
                      <a:pt x="0" y="548665"/>
                    </a:lnTo>
                    <a:lnTo>
                      <a:pt x="27089" y="548665"/>
                    </a:lnTo>
                    <a:lnTo>
                      <a:pt x="27089" y="487705"/>
                    </a:lnTo>
                    <a:close/>
                  </a:path>
                  <a:path w="27305" h="793114">
                    <a:moveTo>
                      <a:pt x="27089" y="406425"/>
                    </a:moveTo>
                    <a:lnTo>
                      <a:pt x="0" y="406425"/>
                    </a:lnTo>
                    <a:lnTo>
                      <a:pt x="0" y="467385"/>
                    </a:lnTo>
                    <a:lnTo>
                      <a:pt x="27089" y="467385"/>
                    </a:lnTo>
                    <a:lnTo>
                      <a:pt x="27089" y="406425"/>
                    </a:lnTo>
                    <a:close/>
                  </a:path>
                  <a:path w="27305" h="793114">
                    <a:moveTo>
                      <a:pt x="27089" y="325132"/>
                    </a:moveTo>
                    <a:lnTo>
                      <a:pt x="0" y="325132"/>
                    </a:lnTo>
                    <a:lnTo>
                      <a:pt x="0" y="386105"/>
                    </a:lnTo>
                    <a:lnTo>
                      <a:pt x="27089" y="386105"/>
                    </a:lnTo>
                    <a:lnTo>
                      <a:pt x="27089" y="325132"/>
                    </a:lnTo>
                    <a:close/>
                  </a:path>
                  <a:path w="27305" h="793114">
                    <a:moveTo>
                      <a:pt x="27089" y="243852"/>
                    </a:moveTo>
                    <a:lnTo>
                      <a:pt x="0" y="243852"/>
                    </a:lnTo>
                    <a:lnTo>
                      <a:pt x="0" y="304812"/>
                    </a:lnTo>
                    <a:lnTo>
                      <a:pt x="27089" y="304812"/>
                    </a:lnTo>
                    <a:lnTo>
                      <a:pt x="27089" y="243852"/>
                    </a:lnTo>
                    <a:close/>
                  </a:path>
                  <a:path w="27305" h="793114">
                    <a:moveTo>
                      <a:pt x="27089" y="162572"/>
                    </a:moveTo>
                    <a:lnTo>
                      <a:pt x="0" y="162572"/>
                    </a:lnTo>
                    <a:lnTo>
                      <a:pt x="0" y="223532"/>
                    </a:lnTo>
                    <a:lnTo>
                      <a:pt x="27089" y="223532"/>
                    </a:lnTo>
                    <a:lnTo>
                      <a:pt x="27089" y="162572"/>
                    </a:lnTo>
                    <a:close/>
                  </a:path>
                  <a:path w="27305" h="793114">
                    <a:moveTo>
                      <a:pt x="27089" y="81280"/>
                    </a:moveTo>
                    <a:lnTo>
                      <a:pt x="0" y="81280"/>
                    </a:lnTo>
                    <a:lnTo>
                      <a:pt x="0" y="142240"/>
                    </a:lnTo>
                    <a:lnTo>
                      <a:pt x="27089" y="142240"/>
                    </a:lnTo>
                    <a:lnTo>
                      <a:pt x="27089" y="81280"/>
                    </a:lnTo>
                    <a:close/>
                  </a:path>
                  <a:path w="27305" h="793114">
                    <a:moveTo>
                      <a:pt x="27089" y="0"/>
                    </a:moveTo>
                    <a:lnTo>
                      <a:pt x="0" y="0"/>
                    </a:lnTo>
                    <a:lnTo>
                      <a:pt x="0" y="60972"/>
                    </a:lnTo>
                    <a:lnTo>
                      <a:pt x="27089" y="60972"/>
                    </a:lnTo>
                    <a:lnTo>
                      <a:pt x="27089" y="0"/>
                    </a:lnTo>
                    <a:close/>
                  </a:path>
                </a:pathLst>
              </a:custGeom>
              <a:solidFill>
                <a:srgbClr val="B1D234"/>
              </a:solid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45" name="object 95">
              <a:extLst>
                <a:ext uri="{FF2B5EF4-FFF2-40B4-BE49-F238E27FC236}">
                  <a16:creationId xmlns:a16="http://schemas.microsoft.com/office/drawing/2014/main" id="{43FE08F0-6F96-471F-9B32-4BC9F75EF221}"/>
                </a:ext>
              </a:extLst>
            </p:cNvPr>
            <p:cNvSpPr txBox="1"/>
            <p:nvPr/>
          </p:nvSpPr>
          <p:spPr>
            <a:xfrm>
              <a:off x="3973474" y="2948101"/>
              <a:ext cx="2139315" cy="37264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93980" marR="82550" algn="ctr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5" dirty="0">
                  <a:solidFill>
                    <a:srgbClr val="64AE45"/>
                  </a:solidFill>
                  <a:latin typeface="Microsoft JhengHei"/>
                  <a:cs typeface="Microsoft JhengHei"/>
                </a:rPr>
                <a:t>符号学派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将学习看作逆向演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绎</a:t>
              </a:r>
              <a:r>
                <a:rPr sz="1200" b="1" spc="14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并从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哲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学、心理学、逻辑学中寻求洞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见</a:t>
              </a:r>
              <a:r>
                <a:rPr sz="1200" b="1" spc="140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代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表 </a:t>
              </a:r>
              <a:r>
                <a:rPr sz="1200" b="1" spc="5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包括决策树和基于逻辑的学</a:t>
              </a:r>
              <a:r>
                <a:rPr sz="1200" b="1" dirty="0">
                  <a:solidFill>
                    <a:srgbClr val="585858"/>
                  </a:solidFill>
                  <a:latin typeface="Microsoft JhengHei"/>
                  <a:cs typeface="Microsoft JhengHei"/>
                </a:rPr>
                <a:t>习</a:t>
              </a:r>
              <a:endParaRPr sz="1200" dirty="0">
                <a:latin typeface="Microsoft JhengHei"/>
                <a:cs typeface="Microsoft Jheng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49028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89FAF3-D7F7-4347-B09A-C84205150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</a:t>
            </a:r>
            <a:r>
              <a:rPr lang="en-US" altLang="zh-CN" dirty="0"/>
              <a:t>VS</a:t>
            </a:r>
            <a:r>
              <a:rPr lang="zh-CN" altLang="en-US" dirty="0"/>
              <a:t>机器学习</a:t>
            </a:r>
            <a:r>
              <a:rPr lang="en-US" altLang="zh-CN" dirty="0"/>
              <a:t>VS</a:t>
            </a:r>
            <a:r>
              <a:rPr lang="zh-CN" altLang="en-US" dirty="0"/>
              <a:t>深度学习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7A93C6-4F63-4D20-860C-BC2C4B1A9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96">
            <a:extLst>
              <a:ext uri="{FF2B5EF4-FFF2-40B4-BE49-F238E27FC236}">
                <a16:creationId xmlns:a16="http://schemas.microsoft.com/office/drawing/2014/main" id="{BED41226-414B-40FC-A4CB-07C9B701B32B}"/>
              </a:ext>
            </a:extLst>
          </p:cNvPr>
          <p:cNvSpPr/>
          <p:nvPr/>
        </p:nvSpPr>
        <p:spPr>
          <a:xfrm>
            <a:off x="1412365" y="1845734"/>
            <a:ext cx="8893685" cy="42157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3109496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4BFB2D-277C-48E4-9531-0838BA1B9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人工智能行业发展</a:t>
            </a:r>
          </a:p>
        </p:txBody>
      </p:sp>
      <p:sp>
        <p:nvSpPr>
          <p:cNvPr id="4" name="object 4">
            <a:extLst>
              <a:ext uri="{FF2B5EF4-FFF2-40B4-BE49-F238E27FC236}">
                <a16:creationId xmlns:a16="http://schemas.microsoft.com/office/drawing/2014/main" id="{A83C0FFF-929E-4765-A658-2057D82E01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6963" y="1846263"/>
            <a:ext cx="10058400" cy="40227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7984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F9F412-CBEE-4248-A154-FF879DC34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58">
            <a:extLst>
              <a:ext uri="{FF2B5EF4-FFF2-40B4-BE49-F238E27FC236}">
                <a16:creationId xmlns:a16="http://schemas.microsoft.com/office/drawing/2014/main" id="{C47BA300-35B6-4A78-A276-4B0B3E031CC1}"/>
              </a:ext>
            </a:extLst>
          </p:cNvPr>
          <p:cNvSpPr/>
          <p:nvPr/>
        </p:nvSpPr>
        <p:spPr>
          <a:xfrm>
            <a:off x="1097279" y="2236767"/>
            <a:ext cx="4932045" cy="298293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5">
            <a:extLst>
              <a:ext uri="{FF2B5EF4-FFF2-40B4-BE49-F238E27FC236}">
                <a16:creationId xmlns:a16="http://schemas.microsoft.com/office/drawing/2014/main" id="{930A6CBC-BF9D-4E37-893B-CC5A3243647E}"/>
              </a:ext>
            </a:extLst>
          </p:cNvPr>
          <p:cNvSpPr/>
          <p:nvPr/>
        </p:nvSpPr>
        <p:spPr>
          <a:xfrm>
            <a:off x="6273397" y="1845733"/>
            <a:ext cx="4708928" cy="402335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8174225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5BAE41-1C46-4279-BC04-A0782D56C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object 55">
            <a:extLst>
              <a:ext uri="{FF2B5EF4-FFF2-40B4-BE49-F238E27FC236}">
                <a16:creationId xmlns:a16="http://schemas.microsoft.com/office/drawing/2014/main" id="{F79D2FF2-2519-4818-A1D4-1606FB42FB24}"/>
              </a:ext>
            </a:extLst>
          </p:cNvPr>
          <p:cNvGrpSpPr/>
          <p:nvPr/>
        </p:nvGrpSpPr>
        <p:grpSpPr>
          <a:xfrm>
            <a:off x="1097280" y="1218662"/>
            <a:ext cx="9810206" cy="4752930"/>
            <a:chOff x="0" y="786383"/>
            <a:chExt cx="9144000" cy="4124325"/>
          </a:xfrm>
        </p:grpSpPr>
        <p:sp>
          <p:nvSpPr>
            <p:cNvPr id="5" name="object 56">
              <a:extLst>
                <a:ext uri="{FF2B5EF4-FFF2-40B4-BE49-F238E27FC236}">
                  <a16:creationId xmlns:a16="http://schemas.microsoft.com/office/drawing/2014/main" id="{40FD5439-97EA-4404-AF59-F001894BA1FE}"/>
                </a:ext>
              </a:extLst>
            </p:cNvPr>
            <p:cNvSpPr/>
            <p:nvPr/>
          </p:nvSpPr>
          <p:spPr>
            <a:xfrm>
              <a:off x="4357115" y="2572511"/>
              <a:ext cx="4786884" cy="233781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7">
              <a:extLst>
                <a:ext uri="{FF2B5EF4-FFF2-40B4-BE49-F238E27FC236}">
                  <a16:creationId xmlns:a16="http://schemas.microsoft.com/office/drawing/2014/main" id="{C87A3B9B-B4B3-42B0-861E-D97DA914A9A3}"/>
                </a:ext>
              </a:extLst>
            </p:cNvPr>
            <p:cNvSpPr/>
            <p:nvPr/>
          </p:nvSpPr>
          <p:spPr>
            <a:xfrm>
              <a:off x="0" y="786383"/>
              <a:ext cx="4572000" cy="2750820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305064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342F72-4DB7-4A14-ADF9-ECAF6D2FD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医学领域应用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6382A5-F4FB-4A04-A21A-3B0F10BA28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object 55">
            <a:extLst>
              <a:ext uri="{FF2B5EF4-FFF2-40B4-BE49-F238E27FC236}">
                <a16:creationId xmlns:a16="http://schemas.microsoft.com/office/drawing/2014/main" id="{E01D9D3C-119A-46AB-A8F9-E6D492663862}"/>
              </a:ext>
            </a:extLst>
          </p:cNvPr>
          <p:cNvGrpSpPr/>
          <p:nvPr/>
        </p:nvGrpSpPr>
        <p:grpSpPr>
          <a:xfrm>
            <a:off x="1169098" y="1970827"/>
            <a:ext cx="10058400" cy="3486997"/>
            <a:chOff x="499872" y="1214627"/>
            <a:chExt cx="8529828" cy="2481072"/>
          </a:xfrm>
        </p:grpSpPr>
        <p:sp>
          <p:nvSpPr>
            <p:cNvPr id="6" name="object 57">
              <a:extLst>
                <a:ext uri="{FF2B5EF4-FFF2-40B4-BE49-F238E27FC236}">
                  <a16:creationId xmlns:a16="http://schemas.microsoft.com/office/drawing/2014/main" id="{7DEDACF6-1D6B-4A18-AB06-5A29A370C2C1}"/>
                </a:ext>
              </a:extLst>
            </p:cNvPr>
            <p:cNvSpPr/>
            <p:nvPr/>
          </p:nvSpPr>
          <p:spPr>
            <a:xfrm>
              <a:off x="499872" y="1214627"/>
              <a:ext cx="3285744" cy="2481072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58">
              <a:extLst>
                <a:ext uri="{FF2B5EF4-FFF2-40B4-BE49-F238E27FC236}">
                  <a16:creationId xmlns:a16="http://schemas.microsoft.com/office/drawing/2014/main" id="{07574CDF-397B-451D-AC18-DFC0D1E22813}"/>
                </a:ext>
              </a:extLst>
            </p:cNvPr>
            <p:cNvSpPr/>
            <p:nvPr/>
          </p:nvSpPr>
          <p:spPr>
            <a:xfrm>
              <a:off x="4000500" y="1499615"/>
              <a:ext cx="5029200" cy="1815083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818225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EE8FA-C98D-4E9E-9495-3FB891A43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教育行业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0FB0D3-AD77-4039-9952-A4B310A08B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object 58">
            <a:extLst>
              <a:ext uri="{FF2B5EF4-FFF2-40B4-BE49-F238E27FC236}">
                <a16:creationId xmlns:a16="http://schemas.microsoft.com/office/drawing/2014/main" id="{0A511B9D-0C75-4468-9FCF-95D1F51E98D0}"/>
              </a:ext>
            </a:extLst>
          </p:cNvPr>
          <p:cNvSpPr/>
          <p:nvPr/>
        </p:nvSpPr>
        <p:spPr>
          <a:xfrm>
            <a:off x="1036320" y="1845733"/>
            <a:ext cx="5690234" cy="349779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5">
            <a:extLst>
              <a:ext uri="{FF2B5EF4-FFF2-40B4-BE49-F238E27FC236}">
                <a16:creationId xmlns:a16="http://schemas.microsoft.com/office/drawing/2014/main" id="{CF43AF66-49B6-4BD3-933C-DA84B9F0D5E6}"/>
              </a:ext>
            </a:extLst>
          </p:cNvPr>
          <p:cNvSpPr/>
          <p:nvPr/>
        </p:nvSpPr>
        <p:spPr>
          <a:xfrm>
            <a:off x="6726554" y="286603"/>
            <a:ext cx="5160645" cy="628479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81596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ED290F-86C8-43E4-8B61-703091F0E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05CE9B-F9EE-4CF0-8699-FD9E5386CB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15503603-AC0A-4775-BC80-A3E4B093A3D2}"/>
              </a:ext>
            </a:extLst>
          </p:cNvPr>
          <p:cNvGrpSpPr/>
          <p:nvPr/>
        </p:nvGrpSpPr>
        <p:grpSpPr>
          <a:xfrm>
            <a:off x="1097280" y="705703"/>
            <a:ext cx="10058400" cy="5163391"/>
            <a:chOff x="643127" y="643127"/>
            <a:chExt cx="8187055" cy="441388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AB83074D-E359-4C90-8A32-2B607F8BEA56}"/>
                </a:ext>
              </a:extLst>
            </p:cNvPr>
            <p:cNvSpPr/>
            <p:nvPr/>
          </p:nvSpPr>
          <p:spPr>
            <a:xfrm>
              <a:off x="643127" y="643127"/>
              <a:ext cx="3000756" cy="4268724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967446EE-F9C5-44AF-AF00-418628BB605C}"/>
                </a:ext>
              </a:extLst>
            </p:cNvPr>
            <p:cNvSpPr/>
            <p:nvPr/>
          </p:nvSpPr>
          <p:spPr>
            <a:xfrm>
              <a:off x="3643883" y="643127"/>
              <a:ext cx="3500627" cy="226771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C5EF5441-B2B9-4787-BEC6-52E88C63B4B0}"/>
                </a:ext>
              </a:extLst>
            </p:cNvPr>
            <p:cNvSpPr/>
            <p:nvPr/>
          </p:nvSpPr>
          <p:spPr>
            <a:xfrm>
              <a:off x="5143499" y="3000755"/>
              <a:ext cx="3686555" cy="2055876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308295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67D1CA-BC92-4880-A66A-37EB8ADA6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AI</a:t>
            </a:r>
            <a:r>
              <a:rPr lang="zh-CN" altLang="en-US" dirty="0"/>
              <a:t>金融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22CD27-D482-4A92-83A2-FB23F2A1B9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7EB68824-1AE1-4848-A276-39790A8663A2}"/>
              </a:ext>
            </a:extLst>
          </p:cNvPr>
          <p:cNvGrpSpPr/>
          <p:nvPr/>
        </p:nvGrpSpPr>
        <p:grpSpPr>
          <a:xfrm>
            <a:off x="1259814" y="1845734"/>
            <a:ext cx="9770136" cy="3888316"/>
            <a:chOff x="793089" y="1071372"/>
            <a:chExt cx="8193442" cy="3072765"/>
          </a:xfrm>
        </p:grpSpPr>
        <p:grpSp>
          <p:nvGrpSpPr>
            <p:cNvPr id="4" name="object 55">
              <a:extLst>
                <a:ext uri="{FF2B5EF4-FFF2-40B4-BE49-F238E27FC236}">
                  <a16:creationId xmlns:a16="http://schemas.microsoft.com/office/drawing/2014/main" id="{2B45048F-C3D1-48BD-957F-E041C95B29EC}"/>
                </a:ext>
              </a:extLst>
            </p:cNvPr>
            <p:cNvGrpSpPr/>
            <p:nvPr/>
          </p:nvGrpSpPr>
          <p:grpSpPr>
            <a:xfrm>
              <a:off x="2929127" y="1071372"/>
              <a:ext cx="2580640" cy="3072765"/>
              <a:chOff x="2929127" y="1071372"/>
              <a:chExt cx="2580640" cy="3072765"/>
            </a:xfrm>
          </p:grpSpPr>
          <p:sp>
            <p:nvSpPr>
              <p:cNvPr id="5" name="object 56">
                <a:extLst>
                  <a:ext uri="{FF2B5EF4-FFF2-40B4-BE49-F238E27FC236}">
                    <a16:creationId xmlns:a16="http://schemas.microsoft.com/office/drawing/2014/main" id="{397CEB68-DF0D-43A3-8523-AEC0CAC5013D}"/>
                  </a:ext>
                </a:extLst>
              </p:cNvPr>
              <p:cNvSpPr/>
              <p:nvPr/>
            </p:nvSpPr>
            <p:spPr>
              <a:xfrm>
                <a:off x="3643883" y="1071372"/>
                <a:ext cx="1143000" cy="1143000"/>
              </a:xfrm>
              <a:prstGeom prst="rect">
                <a:avLst/>
              </a:prstGeom>
              <a:blipFill>
                <a:blip r:embed="rId2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6" name="object 57">
                <a:extLst>
                  <a:ext uri="{FF2B5EF4-FFF2-40B4-BE49-F238E27FC236}">
                    <a16:creationId xmlns:a16="http://schemas.microsoft.com/office/drawing/2014/main" id="{7085C669-8E8D-4B05-AACE-4687DA04221D}"/>
                  </a:ext>
                </a:extLst>
              </p:cNvPr>
              <p:cNvSpPr/>
              <p:nvPr/>
            </p:nvSpPr>
            <p:spPr>
              <a:xfrm>
                <a:off x="2929127" y="1571244"/>
                <a:ext cx="1033272" cy="1033271"/>
              </a:xfrm>
              <a:prstGeom prst="rect">
                <a:avLst/>
              </a:prstGeom>
              <a:blipFill>
                <a:blip r:embed="rId3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7" name="object 58">
                <a:extLst>
                  <a:ext uri="{FF2B5EF4-FFF2-40B4-BE49-F238E27FC236}">
                    <a16:creationId xmlns:a16="http://schemas.microsoft.com/office/drawing/2014/main" id="{B562645E-0348-418D-B9F8-CD2916958900}"/>
                  </a:ext>
                </a:extLst>
              </p:cNvPr>
              <p:cNvSpPr/>
              <p:nvPr/>
            </p:nvSpPr>
            <p:spPr>
              <a:xfrm>
                <a:off x="4285488" y="1999488"/>
                <a:ext cx="1223772" cy="1239012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8" name="object 59">
                <a:extLst>
                  <a:ext uri="{FF2B5EF4-FFF2-40B4-BE49-F238E27FC236}">
                    <a16:creationId xmlns:a16="http://schemas.microsoft.com/office/drawing/2014/main" id="{89450431-C308-4091-A08A-32CB558D79DA}"/>
                  </a:ext>
                </a:extLst>
              </p:cNvPr>
              <p:cNvSpPr/>
              <p:nvPr/>
            </p:nvSpPr>
            <p:spPr>
              <a:xfrm>
                <a:off x="3572255" y="2214372"/>
                <a:ext cx="947927" cy="1114044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9" name="object 60">
                <a:extLst>
                  <a:ext uri="{FF2B5EF4-FFF2-40B4-BE49-F238E27FC236}">
                    <a16:creationId xmlns:a16="http://schemas.microsoft.com/office/drawing/2014/main" id="{EB2A42CD-0518-487E-A8E4-B606C710F143}"/>
                  </a:ext>
                </a:extLst>
              </p:cNvPr>
              <p:cNvSpPr/>
              <p:nvPr/>
            </p:nvSpPr>
            <p:spPr>
              <a:xfrm>
                <a:off x="4000500" y="3072383"/>
                <a:ext cx="1071372" cy="1071372"/>
              </a:xfrm>
              <a:prstGeom prst="rect">
                <a:avLst/>
              </a:prstGeom>
              <a:blipFill>
                <a:blip r:embed="rId6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</p:grpSp>
        <p:sp>
          <p:nvSpPr>
            <p:cNvPr id="10" name="object 61">
              <a:extLst>
                <a:ext uri="{FF2B5EF4-FFF2-40B4-BE49-F238E27FC236}">
                  <a16:creationId xmlns:a16="http://schemas.microsoft.com/office/drawing/2014/main" id="{4D023362-5F3E-4FF2-BF10-B2B802A7E247}"/>
                </a:ext>
              </a:extLst>
            </p:cNvPr>
            <p:cNvSpPr txBox="1"/>
            <p:nvPr/>
          </p:nvSpPr>
          <p:spPr>
            <a:xfrm>
              <a:off x="4936490" y="1289037"/>
              <a:ext cx="2826385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大数据征信建立风控体系</a:t>
              </a:r>
              <a:endParaRPr sz="2000">
                <a:latin typeface="Microsoft JhengHei"/>
                <a:cs typeface="Microsoft JhengHei"/>
              </a:endParaRPr>
            </a:p>
          </p:txBody>
        </p:sp>
        <p:sp>
          <p:nvSpPr>
            <p:cNvPr id="11" name="object 62">
              <a:extLst>
                <a:ext uri="{FF2B5EF4-FFF2-40B4-BE49-F238E27FC236}">
                  <a16:creationId xmlns:a16="http://schemas.microsoft.com/office/drawing/2014/main" id="{737D86C1-75E7-4EC0-B6B6-CD79D0C5C4A0}"/>
                </a:ext>
              </a:extLst>
            </p:cNvPr>
            <p:cNvSpPr txBox="1"/>
            <p:nvPr/>
          </p:nvSpPr>
          <p:spPr>
            <a:xfrm>
              <a:off x="793089" y="1860550"/>
              <a:ext cx="2062480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金融安全提供保障</a:t>
              </a:r>
              <a:endParaRPr sz="2000" dirty="0">
                <a:latin typeface="Microsoft JhengHei"/>
                <a:cs typeface="Microsoft JhengHei"/>
              </a:endParaRPr>
            </a:p>
          </p:txBody>
        </p:sp>
        <p:sp>
          <p:nvSpPr>
            <p:cNvPr id="12" name="object 63">
              <a:extLst>
                <a:ext uri="{FF2B5EF4-FFF2-40B4-BE49-F238E27FC236}">
                  <a16:creationId xmlns:a16="http://schemas.microsoft.com/office/drawing/2014/main" id="{7771F6E3-CCFB-4D54-84E5-8D8F3F9B4CD5}"/>
                </a:ext>
              </a:extLst>
            </p:cNvPr>
            <p:cNvSpPr txBox="1"/>
            <p:nvPr/>
          </p:nvSpPr>
          <p:spPr>
            <a:xfrm>
              <a:off x="5650877" y="2360612"/>
              <a:ext cx="3335654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在线投资顾问及财富管理服务</a:t>
              </a:r>
              <a:endParaRPr sz="2000">
                <a:latin typeface="Microsoft JhengHei"/>
                <a:cs typeface="Microsoft JhengHei"/>
              </a:endParaRPr>
            </a:p>
          </p:txBody>
        </p:sp>
        <p:sp>
          <p:nvSpPr>
            <p:cNvPr id="13" name="object 64">
              <a:extLst>
                <a:ext uri="{FF2B5EF4-FFF2-40B4-BE49-F238E27FC236}">
                  <a16:creationId xmlns:a16="http://schemas.microsoft.com/office/drawing/2014/main" id="{7B88B893-03C7-432A-9E7B-AEB2174E7869}"/>
                </a:ext>
              </a:extLst>
            </p:cNvPr>
            <p:cNvSpPr txBox="1"/>
            <p:nvPr/>
          </p:nvSpPr>
          <p:spPr>
            <a:xfrm>
              <a:off x="1007402" y="2603449"/>
              <a:ext cx="2571750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智能客服节约人工成本</a:t>
              </a:r>
              <a:endParaRPr sz="2000">
                <a:latin typeface="Microsoft JhengHei"/>
                <a:cs typeface="Microsoft JhengHei"/>
              </a:endParaRPr>
            </a:p>
          </p:txBody>
        </p:sp>
        <p:sp>
          <p:nvSpPr>
            <p:cNvPr id="14" name="object 65">
              <a:extLst>
                <a:ext uri="{FF2B5EF4-FFF2-40B4-BE49-F238E27FC236}">
                  <a16:creationId xmlns:a16="http://schemas.microsoft.com/office/drawing/2014/main" id="{E25963FB-0355-4443-AFB2-AF3CAC4446CF}"/>
                </a:ext>
              </a:extLst>
            </p:cNvPr>
            <p:cNvSpPr txBox="1"/>
            <p:nvPr/>
          </p:nvSpPr>
          <p:spPr>
            <a:xfrm>
              <a:off x="5150802" y="3432175"/>
              <a:ext cx="2062480" cy="331470"/>
            </a:xfrm>
            <a:prstGeom prst="rect">
              <a:avLst/>
            </a:prstGeom>
          </p:spPr>
          <p:txBody>
            <a:bodyPr vert="horz" wrap="square" lIns="0" tIns="133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5"/>
                </a:spcBef>
              </a:pPr>
              <a:r>
                <a:rPr sz="2000" b="1" spc="5" dirty="0">
                  <a:solidFill>
                    <a:srgbClr val="074F84"/>
                  </a:solidFill>
                  <a:latin typeface="Microsoft JhengHei"/>
                  <a:cs typeface="Microsoft JhengHei"/>
                </a:rPr>
                <a:t>提高投资决策效率</a:t>
              </a:r>
              <a:endParaRPr sz="2000">
                <a:latin typeface="Microsoft JhengHei"/>
                <a:cs typeface="Microsoft Jheng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323462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8C8941-C532-489A-8115-00C7EF73D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6D8340-DB72-4F61-99E0-62ACF1FCE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61235D68-B51B-40D9-8DAA-9BCA4D2BCC77}"/>
              </a:ext>
            </a:extLst>
          </p:cNvPr>
          <p:cNvGrpSpPr/>
          <p:nvPr/>
        </p:nvGrpSpPr>
        <p:grpSpPr>
          <a:xfrm>
            <a:off x="1036320" y="988906"/>
            <a:ext cx="10027920" cy="5334762"/>
            <a:chOff x="571500" y="856488"/>
            <a:chExt cx="8088630" cy="3942715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F31F5DC1-C94E-4A95-90D4-A569B76A6E98}"/>
                </a:ext>
              </a:extLst>
            </p:cNvPr>
            <p:cNvSpPr/>
            <p:nvPr/>
          </p:nvSpPr>
          <p:spPr>
            <a:xfrm>
              <a:off x="571500" y="856488"/>
              <a:ext cx="5295900" cy="1836420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2E09283F-A144-447C-9913-1F582F03AA27}"/>
                </a:ext>
              </a:extLst>
            </p:cNvPr>
            <p:cNvSpPr/>
            <p:nvPr/>
          </p:nvSpPr>
          <p:spPr>
            <a:xfrm>
              <a:off x="3500627" y="2714244"/>
              <a:ext cx="5159378" cy="2084832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165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0C85E2-28D8-4C86-9EF6-6B276F921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课程成绩</a:t>
            </a:r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95C08554-4CB0-4532-B86A-74E9FE0C327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5336286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CF3D4F-7C66-4F40-BB4B-EF4F8E5ED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314397-FD2F-4B9F-946F-7BA1779C9B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55">
            <a:extLst>
              <a:ext uri="{FF2B5EF4-FFF2-40B4-BE49-F238E27FC236}">
                <a16:creationId xmlns:a16="http://schemas.microsoft.com/office/drawing/2014/main" id="{24AD098A-2780-4307-8EFF-4E6A9539E44D}"/>
              </a:ext>
            </a:extLst>
          </p:cNvPr>
          <p:cNvSpPr/>
          <p:nvPr/>
        </p:nvSpPr>
        <p:spPr>
          <a:xfrm>
            <a:off x="1574642" y="1845734"/>
            <a:ext cx="8735685" cy="43824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72890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CC4F5A-1079-4EC4-A23B-67A6D2AE7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103E3AC-98E2-4127-AECC-AD757F3B0A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55">
            <a:extLst>
              <a:ext uri="{FF2B5EF4-FFF2-40B4-BE49-F238E27FC236}">
                <a16:creationId xmlns:a16="http://schemas.microsoft.com/office/drawing/2014/main" id="{1741E4F7-CEC7-4839-BA99-C54A197580AD}"/>
              </a:ext>
            </a:extLst>
          </p:cNvPr>
          <p:cNvSpPr/>
          <p:nvPr/>
        </p:nvSpPr>
        <p:spPr>
          <a:xfrm>
            <a:off x="1810286" y="1552950"/>
            <a:ext cx="8571428" cy="46089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238384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0B067C-BF7B-405A-A5F8-19FC303C8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4B1BC8-9F09-4540-B259-3DD7A5137D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741C510C-5601-45D3-9C80-3B7FAA204A7B}"/>
              </a:ext>
            </a:extLst>
          </p:cNvPr>
          <p:cNvSpPr/>
          <p:nvPr/>
        </p:nvSpPr>
        <p:spPr>
          <a:xfrm>
            <a:off x="1566291" y="988905"/>
            <a:ext cx="9111234" cy="50785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761585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386E3-1F1D-4241-A2E2-7E7E10FB8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3248A5-5FCF-4636-A035-8CDD66CC9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05998" y="2854303"/>
            <a:ext cx="5546116" cy="1149393"/>
          </a:xfrm>
        </p:spPr>
        <p:txBody>
          <a:bodyPr>
            <a:normAutofit/>
          </a:bodyPr>
          <a:lstStyle/>
          <a:p>
            <a:r>
              <a:rPr lang="en-US" altLang="zh-CN" sz="6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Any questions?</a:t>
            </a:r>
            <a:endParaRPr lang="zh-CN" altLang="en-US" sz="6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4958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A7D60-B549-488B-976A-6CD15BFE5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推荐图书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F9C9F6EE-BC61-4829-8C99-7FBF4650F78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2951290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71440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CB5CF-0FB0-4766-89EB-1A8A554FA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56D0EC5-874D-469F-B871-ECA9745DF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39590" y="1737361"/>
            <a:ext cx="2880000" cy="3757969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21AC931-8886-40F9-9908-A9C2B2890E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810" y="1750688"/>
            <a:ext cx="2630422" cy="383272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1355840-485A-40E8-A05A-B505D238D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847" y="1801395"/>
            <a:ext cx="2630422" cy="373131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7532848-8F8B-44CB-9240-253D3FAEC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57191" y="1737360"/>
            <a:ext cx="2880000" cy="3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23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87858-DB19-47AD-9D77-4CD8E8F43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课程安排</a:t>
            </a:r>
          </a:p>
        </p:txBody>
      </p:sp>
      <p:graphicFrame>
        <p:nvGraphicFramePr>
          <p:cNvPr id="3" name="内容占位符 2">
            <a:extLst>
              <a:ext uri="{FF2B5EF4-FFF2-40B4-BE49-F238E27FC236}">
                <a16:creationId xmlns:a16="http://schemas.microsoft.com/office/drawing/2014/main" id="{EC51FA68-B4FD-4EB6-A925-75119DA4DBB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7999134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EAC81E-8662-4188-A2BE-FB16EF082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54094DD0-1599-4ABF-B355-D403788501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0728211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1179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911768-ABC7-446A-8DE6-559CF3C0F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机器学习基础</a:t>
            </a:r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ACACF89E-DB23-4834-A10B-B7FD024632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32097014"/>
              </p:ext>
            </p:extLst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4144768"/>
      </p:ext>
    </p:extLst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1562</TotalTime>
  <Words>1273</Words>
  <Application>Microsoft Office PowerPoint</Application>
  <PresentationFormat>宽屏</PresentationFormat>
  <Paragraphs>321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0" baseType="lpstr">
      <vt:lpstr>Microsoft JhengHei</vt:lpstr>
      <vt:lpstr>Arial</vt:lpstr>
      <vt:lpstr>Calibri</vt:lpstr>
      <vt:lpstr>Calibri Light</vt:lpstr>
      <vt:lpstr>Times New Roman</vt:lpstr>
      <vt:lpstr>Wingdings</vt:lpstr>
      <vt:lpstr>回顾</vt:lpstr>
      <vt:lpstr>机器学习-绪论</vt:lpstr>
      <vt:lpstr>自我介绍</vt:lpstr>
      <vt:lpstr>课堂纪律</vt:lpstr>
      <vt:lpstr>课程成绩</vt:lpstr>
      <vt:lpstr>推荐图书</vt:lpstr>
      <vt:lpstr>PowerPoint 演示文稿</vt:lpstr>
      <vt:lpstr>课程安排</vt:lpstr>
      <vt:lpstr>PowerPoint 演示文稿</vt:lpstr>
      <vt:lpstr>机器学习基础</vt:lpstr>
      <vt:lpstr>传统机器学习</vt:lpstr>
      <vt:lpstr>课程安排</vt:lpstr>
      <vt:lpstr>PowerPoint 演示文稿</vt:lpstr>
      <vt:lpstr>机器学习绪论</vt:lpstr>
      <vt:lpstr>人工智能发展史</vt:lpstr>
      <vt:lpstr>人工智能定义</vt:lpstr>
      <vt:lpstr>机器学习是从人工智能中产生的一个重要学科分支，是实现智能化的关键</vt:lpstr>
      <vt:lpstr>PowerPoint 演示文稿</vt:lpstr>
      <vt:lpstr>人类学习Vs机器学习</vt:lpstr>
      <vt:lpstr>机器学习举例</vt:lpstr>
      <vt:lpstr>机器学习绪论</vt:lpstr>
      <vt:lpstr>人工智能发展史</vt:lpstr>
      <vt:lpstr>人工智能发展</vt:lpstr>
      <vt:lpstr>人工智能发展史</vt:lpstr>
      <vt:lpstr>人工智能发展史</vt:lpstr>
      <vt:lpstr>人工智能发展史</vt:lpstr>
      <vt:lpstr>人工智能发展史</vt:lpstr>
      <vt:lpstr>人工智能发展史</vt:lpstr>
      <vt:lpstr>PowerPoint 演示文稿</vt:lpstr>
      <vt:lpstr>人工智能发展史</vt:lpstr>
      <vt:lpstr>人工智能发展史</vt:lpstr>
      <vt:lpstr>人工智能VS机器学习VS深度学习</vt:lpstr>
      <vt:lpstr>人工智能行业发展</vt:lpstr>
      <vt:lpstr>PowerPoint 演示文稿</vt:lpstr>
      <vt:lpstr>PowerPoint 演示文稿</vt:lpstr>
      <vt:lpstr>医学领域应用</vt:lpstr>
      <vt:lpstr>教育行业</vt:lpstr>
      <vt:lpstr>PowerPoint 演示文稿</vt:lpstr>
      <vt:lpstr>AI金融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max</dc:creator>
  <cp:lastModifiedBy>li max</cp:lastModifiedBy>
  <cp:revision>46</cp:revision>
  <dcterms:created xsi:type="dcterms:W3CDTF">2021-01-24T14:27:30Z</dcterms:created>
  <dcterms:modified xsi:type="dcterms:W3CDTF">2021-03-08T12:02:31Z</dcterms:modified>
</cp:coreProperties>
</file>